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58" r:id="rId3"/>
    <p:sldId id="261" r:id="rId4"/>
    <p:sldId id="280" r:id="rId5"/>
    <p:sldId id="262" r:id="rId6"/>
    <p:sldId id="281" r:id="rId7"/>
    <p:sldId id="285" r:id="rId8"/>
    <p:sldId id="286" r:id="rId9"/>
    <p:sldId id="283" r:id="rId10"/>
    <p:sldId id="290" r:id="rId11"/>
    <p:sldId id="287" r:id="rId12"/>
    <p:sldId id="263" r:id="rId13"/>
    <p:sldId id="278" r:id="rId14"/>
    <p:sldId id="273" r:id="rId15"/>
    <p:sldId id="289" r:id="rId16"/>
    <p:sldId id="277" r:id="rId17"/>
    <p:sldId id="282" r:id="rId18"/>
    <p:sldId id="276" r:id="rId19"/>
    <p:sldId id="275" r:id="rId20"/>
    <p:sldId id="291" r:id="rId21"/>
    <p:sldId id="279" r:id="rId22"/>
    <p:sldId id="267" r:id="rId23"/>
    <p:sldId id="271" r:id="rId24"/>
    <p:sldId id="268" r:id="rId25"/>
    <p:sldId id="272" r:id="rId26"/>
    <p:sldId id="26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614B"/>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6D4225-08EC-714C-954E-ACE51F0EFB48}" v="2742" dt="2025-09-19T00:41:03.6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67"/>
    <p:restoredTop sz="94658"/>
  </p:normalViewPr>
  <p:slideViewPr>
    <p:cSldViewPr snapToGrid="0">
      <p:cViewPr varScale="1">
        <p:scale>
          <a:sx n="120" d="100"/>
          <a:sy n="120" d="100"/>
        </p:scale>
        <p:origin x="68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welka, Elizabeth F. (ARC-STT)[Intern]" userId="14531acc-c572-496d-b425-80309ccb15bd" providerId="ADAL" clId="{5F6D4225-08EC-714C-954E-ACE51F0EFB48}"/>
    <pc:docChg chg="undo redo custSel addSld delSld modSld sldOrd">
      <pc:chgData name="Pawelka, Elizabeth F. (ARC-STT)[Intern]" userId="14531acc-c572-496d-b425-80309ccb15bd" providerId="ADAL" clId="{5F6D4225-08EC-714C-954E-ACE51F0EFB48}" dt="2025-09-19T00:43:29.441" v="24304" actId="729"/>
      <pc:docMkLst>
        <pc:docMk/>
      </pc:docMkLst>
      <pc:sldChg chg="addSp modSp mod modTransition setBg">
        <pc:chgData name="Pawelka, Elizabeth F. (ARC-STT)[Intern]" userId="14531acc-c572-496d-b425-80309ccb15bd" providerId="ADAL" clId="{5F6D4225-08EC-714C-954E-ACE51F0EFB48}" dt="2025-09-17T20:32:13.809" v="22938" actId="2711"/>
        <pc:sldMkLst>
          <pc:docMk/>
          <pc:sldMk cId="2482238196" sldId="256"/>
        </pc:sldMkLst>
        <pc:spChg chg="mod">
          <ac:chgData name="Pawelka, Elizabeth F. (ARC-STT)[Intern]" userId="14531acc-c572-496d-b425-80309ccb15bd" providerId="ADAL" clId="{5F6D4225-08EC-714C-954E-ACE51F0EFB48}" dt="2025-09-17T18:49:00.075" v="22014" actId="2711"/>
          <ac:spMkLst>
            <pc:docMk/>
            <pc:sldMk cId="2482238196" sldId="256"/>
            <ac:spMk id="2" creationId="{3842488E-E2A5-CFDE-B189-F446096071EB}"/>
          </ac:spMkLst>
        </pc:spChg>
        <pc:spChg chg="mod">
          <ac:chgData name="Pawelka, Elizabeth F. (ARC-STT)[Intern]" userId="14531acc-c572-496d-b425-80309ccb15bd" providerId="ADAL" clId="{5F6D4225-08EC-714C-954E-ACE51F0EFB48}" dt="2025-09-17T18:49:04.299" v="22015" actId="2711"/>
          <ac:spMkLst>
            <pc:docMk/>
            <pc:sldMk cId="2482238196" sldId="256"/>
            <ac:spMk id="3" creationId="{B55780CF-3678-5718-1F65-A3232FAD1CB5}"/>
          </ac:spMkLst>
        </pc:spChg>
        <pc:spChg chg="add mod">
          <ac:chgData name="Pawelka, Elizabeth F. (ARC-STT)[Intern]" userId="14531acc-c572-496d-b425-80309ccb15bd" providerId="ADAL" clId="{5F6D4225-08EC-714C-954E-ACE51F0EFB48}" dt="2025-09-17T20:32:13.809" v="22938" actId="2711"/>
          <ac:spMkLst>
            <pc:docMk/>
            <pc:sldMk cId="2482238196" sldId="256"/>
            <ac:spMk id="4" creationId="{EA7EBBA2-CAE8-9054-BE3C-D0ACEF1ED2BF}"/>
          </ac:spMkLst>
        </pc:spChg>
        <pc:spChg chg="add">
          <ac:chgData name="Pawelka, Elizabeth F. (ARC-STT)[Intern]" userId="14531acc-c572-496d-b425-80309ccb15bd" providerId="ADAL" clId="{5F6D4225-08EC-714C-954E-ACE51F0EFB48}" dt="2025-09-11T17:33:33.077" v="4220" actId="26606"/>
          <ac:spMkLst>
            <pc:docMk/>
            <pc:sldMk cId="2482238196" sldId="256"/>
            <ac:spMk id="1031" creationId="{657F69E0-C4B0-4BEC-A689-4F8D877F05D4}"/>
          </ac:spMkLst>
        </pc:spChg>
        <pc:spChg chg="add">
          <ac:chgData name="Pawelka, Elizabeth F. (ARC-STT)[Intern]" userId="14531acc-c572-496d-b425-80309ccb15bd" providerId="ADAL" clId="{5F6D4225-08EC-714C-954E-ACE51F0EFB48}" dt="2025-09-11T17:33:33.077" v="4220" actId="26606"/>
          <ac:spMkLst>
            <pc:docMk/>
            <pc:sldMk cId="2482238196" sldId="256"/>
            <ac:spMk id="1033" creationId="{9F6380B4-6A1C-481E-8408-B4E6C75B9B81}"/>
          </ac:spMkLst>
        </pc:spChg>
        <pc:picChg chg="add mod ord">
          <ac:chgData name="Pawelka, Elizabeth F. (ARC-STT)[Intern]" userId="14531acc-c572-496d-b425-80309ccb15bd" providerId="ADAL" clId="{5F6D4225-08EC-714C-954E-ACE51F0EFB48}" dt="2025-09-11T17:33:36.463" v="4222" actId="962"/>
          <ac:picMkLst>
            <pc:docMk/>
            <pc:sldMk cId="2482238196" sldId="256"/>
            <ac:picMk id="1026" creationId="{13C196A0-0B61-5F4F-320B-DBB420300462}"/>
          </ac:picMkLst>
        </pc:picChg>
      </pc:sldChg>
      <pc:sldChg chg="add del">
        <pc:chgData name="Pawelka, Elizabeth F. (ARC-STT)[Intern]" userId="14531acc-c572-496d-b425-80309ccb15bd" providerId="ADAL" clId="{5F6D4225-08EC-714C-954E-ACE51F0EFB48}" dt="2025-09-11T00:26:40.796" v="73" actId="2696"/>
        <pc:sldMkLst>
          <pc:docMk/>
          <pc:sldMk cId="2266235614" sldId="257"/>
        </pc:sldMkLst>
      </pc:sldChg>
      <pc:sldChg chg="addSp delSp modSp new mod modTransition setBg modAnim">
        <pc:chgData name="Pawelka, Elizabeth F. (ARC-STT)[Intern]" userId="14531acc-c572-496d-b425-80309ccb15bd" providerId="ADAL" clId="{5F6D4225-08EC-714C-954E-ACE51F0EFB48}" dt="2025-09-17T18:49:13.795" v="22017" actId="2711"/>
        <pc:sldMkLst>
          <pc:docMk/>
          <pc:sldMk cId="1984280585" sldId="258"/>
        </pc:sldMkLst>
        <pc:spChg chg="add mod">
          <ac:chgData name="Pawelka, Elizabeth F. (ARC-STT)[Intern]" userId="14531acc-c572-496d-b425-80309ccb15bd" providerId="ADAL" clId="{5F6D4225-08EC-714C-954E-ACE51F0EFB48}" dt="2025-09-17T18:49:13.795" v="22017" actId="2711"/>
          <ac:spMkLst>
            <pc:docMk/>
            <pc:sldMk cId="1984280585" sldId="258"/>
            <ac:spMk id="6" creationId="{4E822C50-3B5C-06F3-4F04-7AACCCAF032A}"/>
          </ac:spMkLst>
        </pc:spChg>
        <pc:spChg chg="add mod">
          <ac:chgData name="Pawelka, Elizabeth F. (ARC-STT)[Intern]" userId="14531acc-c572-496d-b425-80309ccb15bd" providerId="ADAL" clId="{5F6D4225-08EC-714C-954E-ACE51F0EFB48}" dt="2025-09-17T18:49:09.811" v="22016" actId="2711"/>
          <ac:spMkLst>
            <pc:docMk/>
            <pc:sldMk cId="1984280585" sldId="258"/>
            <ac:spMk id="11" creationId="{F662F4D9-90B1-6FC8-5E26-47A0947539D4}"/>
          </ac:spMkLst>
        </pc:spChg>
        <pc:picChg chg="add mod modCrop">
          <ac:chgData name="Pawelka, Elizabeth F. (ARC-STT)[Intern]" userId="14531acc-c572-496d-b425-80309ccb15bd" providerId="ADAL" clId="{5F6D4225-08EC-714C-954E-ACE51F0EFB48}" dt="2025-09-17T00:03:54.850" v="15483"/>
          <ac:picMkLst>
            <pc:docMk/>
            <pc:sldMk cId="1984280585" sldId="258"/>
            <ac:picMk id="4" creationId="{AAEE783F-4142-1253-8EA0-6DB1F9AFD025}"/>
          </ac:picMkLst>
        </pc:picChg>
      </pc:sldChg>
      <pc:sldChg chg="addSp delSp modSp add del mod modTransition modNotesTx">
        <pc:chgData name="Pawelka, Elizabeth F. (ARC-STT)[Intern]" userId="14531acc-c572-496d-b425-80309ccb15bd" providerId="ADAL" clId="{5F6D4225-08EC-714C-954E-ACE51F0EFB48}" dt="2025-09-19T00:42:05.568" v="24296" actId="2696"/>
        <pc:sldMkLst>
          <pc:docMk/>
          <pc:sldMk cId="1017652583" sldId="259"/>
        </pc:sldMkLst>
        <pc:spChg chg="mod">
          <ac:chgData name="Pawelka, Elizabeth F. (ARC-STT)[Intern]" userId="14531acc-c572-496d-b425-80309ccb15bd" providerId="ADAL" clId="{5F6D4225-08EC-714C-954E-ACE51F0EFB48}" dt="2025-09-17T23:58:41.534" v="23771" actId="14100"/>
          <ac:spMkLst>
            <pc:docMk/>
            <pc:sldMk cId="1017652583" sldId="259"/>
            <ac:spMk id="2" creationId="{CE013508-FB55-C71C-4061-D8860C556A65}"/>
          </ac:spMkLst>
        </pc:spChg>
        <pc:picChg chg="add mod">
          <ac:chgData name="Pawelka, Elizabeth F. (ARC-STT)[Intern]" userId="14531acc-c572-496d-b425-80309ccb15bd" providerId="ADAL" clId="{5F6D4225-08EC-714C-954E-ACE51F0EFB48}" dt="2025-09-17T23:58:38.604" v="23770" actId="1076"/>
          <ac:picMkLst>
            <pc:docMk/>
            <pc:sldMk cId="1017652583" sldId="259"/>
            <ac:picMk id="4" creationId="{AC46A857-B458-E72C-2527-61FBB86FDA82}"/>
          </ac:picMkLst>
        </pc:picChg>
      </pc:sldChg>
      <pc:sldChg chg="addSp delSp modSp add del mod">
        <pc:chgData name="Pawelka, Elizabeth F. (ARC-STT)[Intern]" userId="14531acc-c572-496d-b425-80309ccb15bd" providerId="ADAL" clId="{5F6D4225-08EC-714C-954E-ACE51F0EFB48}" dt="2025-09-11T01:12:23.244" v="1757" actId="2696"/>
        <pc:sldMkLst>
          <pc:docMk/>
          <pc:sldMk cId="126624711" sldId="260"/>
        </pc:sldMkLst>
      </pc:sldChg>
      <pc:sldChg chg="addSp delSp modSp add mod ord modTransition delAnim modAnim">
        <pc:chgData name="Pawelka, Elizabeth F. (ARC-STT)[Intern]" userId="14531acc-c572-496d-b425-80309ccb15bd" providerId="ADAL" clId="{5F6D4225-08EC-714C-954E-ACE51F0EFB48}" dt="2025-09-17T23:29:37.379" v="23056" actId="20577"/>
        <pc:sldMkLst>
          <pc:docMk/>
          <pc:sldMk cId="660398974" sldId="261"/>
        </pc:sldMkLst>
        <pc:spChg chg="add mod">
          <ac:chgData name="Pawelka, Elizabeth F. (ARC-STT)[Intern]" userId="14531acc-c572-496d-b425-80309ccb15bd" providerId="ADAL" clId="{5F6D4225-08EC-714C-954E-ACE51F0EFB48}" dt="2025-09-17T18:49:20.396" v="22018" actId="2711"/>
          <ac:spMkLst>
            <pc:docMk/>
            <pc:sldMk cId="660398974" sldId="261"/>
            <ac:spMk id="2" creationId="{3E203351-6A38-58AA-6B4A-D13516444E50}"/>
          </ac:spMkLst>
        </pc:spChg>
        <pc:spChg chg="add mod">
          <ac:chgData name="Pawelka, Elizabeth F. (ARC-STT)[Intern]" userId="14531acc-c572-496d-b425-80309ccb15bd" providerId="ADAL" clId="{5F6D4225-08EC-714C-954E-ACE51F0EFB48}" dt="2025-09-17T20:32:03.976" v="22937" actId="1076"/>
          <ac:spMkLst>
            <pc:docMk/>
            <pc:sldMk cId="660398974" sldId="261"/>
            <ac:spMk id="3" creationId="{7BB7C06D-33D1-6302-F917-2A6B7BB577A5}"/>
          </ac:spMkLst>
        </pc:spChg>
        <pc:spChg chg="add mod">
          <ac:chgData name="Pawelka, Elizabeth F. (ARC-STT)[Intern]" userId="14531acc-c572-496d-b425-80309ccb15bd" providerId="ADAL" clId="{5F6D4225-08EC-714C-954E-ACE51F0EFB48}" dt="2025-09-17T23:29:37.379" v="23056" actId="20577"/>
          <ac:spMkLst>
            <pc:docMk/>
            <pc:sldMk cId="660398974" sldId="261"/>
            <ac:spMk id="5" creationId="{EFDF5864-8C8B-6F88-127A-90B1AA66DD52}"/>
          </ac:spMkLst>
        </pc:spChg>
        <pc:picChg chg="add mod modCrop">
          <ac:chgData name="Pawelka, Elizabeth F. (ARC-STT)[Intern]" userId="14531acc-c572-496d-b425-80309ccb15bd" providerId="ADAL" clId="{5F6D4225-08EC-714C-954E-ACE51F0EFB48}" dt="2025-09-11T17:32:19.170" v="4217" actId="1076"/>
          <ac:picMkLst>
            <pc:docMk/>
            <pc:sldMk cId="660398974" sldId="261"/>
            <ac:picMk id="4" creationId="{DB0DFC32-9DF6-A22F-F1FE-063514589E68}"/>
          </ac:picMkLst>
        </pc:picChg>
      </pc:sldChg>
      <pc:sldChg chg="addSp delSp modSp add mod modTransition delAnim modAnim modNotesTx">
        <pc:chgData name="Pawelka, Elizabeth F. (ARC-STT)[Intern]" userId="14531acc-c572-496d-b425-80309ccb15bd" providerId="ADAL" clId="{5F6D4225-08EC-714C-954E-ACE51F0EFB48}" dt="2025-09-17T23:57:40.786" v="23762"/>
        <pc:sldMkLst>
          <pc:docMk/>
          <pc:sldMk cId="3856211858" sldId="262"/>
        </pc:sldMkLst>
        <pc:spChg chg="mod">
          <ac:chgData name="Pawelka, Elizabeth F. (ARC-STT)[Intern]" userId="14531acc-c572-496d-b425-80309ccb15bd" providerId="ADAL" clId="{5F6D4225-08EC-714C-954E-ACE51F0EFB48}" dt="2025-09-17T18:49:36.603" v="22021" actId="2711"/>
          <ac:spMkLst>
            <pc:docMk/>
            <pc:sldMk cId="3856211858" sldId="262"/>
            <ac:spMk id="2" creationId="{79C0AEB9-5C99-A93D-2D6C-40CBB543148E}"/>
          </ac:spMkLst>
        </pc:spChg>
        <pc:spChg chg="add mod">
          <ac:chgData name="Pawelka, Elizabeth F. (ARC-STT)[Intern]" userId="14531acc-c572-496d-b425-80309ccb15bd" providerId="ADAL" clId="{5F6D4225-08EC-714C-954E-ACE51F0EFB48}" dt="2025-09-17T23:31:45.331" v="23157" actId="1076"/>
          <ac:spMkLst>
            <pc:docMk/>
            <pc:sldMk cId="3856211858" sldId="262"/>
            <ac:spMk id="3" creationId="{B65A5640-DBB6-BF14-DB4A-37964FFCB691}"/>
          </ac:spMkLst>
        </pc:spChg>
        <pc:spChg chg="mod">
          <ac:chgData name="Pawelka, Elizabeth F. (ARC-STT)[Intern]" userId="14531acc-c572-496d-b425-80309ccb15bd" providerId="ADAL" clId="{5F6D4225-08EC-714C-954E-ACE51F0EFB48}" dt="2025-09-16T00:24:20.346" v="8975" actId="1076"/>
          <ac:spMkLst>
            <pc:docMk/>
            <pc:sldMk cId="3856211858" sldId="262"/>
            <ac:spMk id="6" creationId="{18B621CD-62C6-9A2E-7AB5-DC683652D8D9}"/>
          </ac:spMkLst>
        </pc:spChg>
        <pc:spChg chg="mod">
          <ac:chgData name="Pawelka, Elizabeth F. (ARC-STT)[Intern]" userId="14531acc-c572-496d-b425-80309ccb15bd" providerId="ADAL" clId="{5F6D4225-08EC-714C-954E-ACE51F0EFB48}" dt="2025-09-16T00:24:12.196" v="8973" actId="255"/>
          <ac:spMkLst>
            <pc:docMk/>
            <pc:sldMk cId="3856211858" sldId="262"/>
            <ac:spMk id="10" creationId="{7BD7E391-FB29-B2E5-D14A-BCDB316FFC39}"/>
          </ac:spMkLst>
        </pc:spChg>
        <pc:spChg chg="add mod">
          <ac:chgData name="Pawelka, Elizabeth F. (ARC-STT)[Intern]" userId="14531acc-c572-496d-b425-80309ccb15bd" providerId="ADAL" clId="{5F6D4225-08EC-714C-954E-ACE51F0EFB48}" dt="2025-09-17T18:49:55.758" v="22022" actId="255"/>
          <ac:spMkLst>
            <pc:docMk/>
            <pc:sldMk cId="3856211858" sldId="262"/>
            <ac:spMk id="12" creationId="{E1EDC4BB-78A0-423B-858A-168E2FDC7A3A}"/>
          </ac:spMkLst>
        </pc:spChg>
        <pc:spChg chg="add mod">
          <ac:chgData name="Pawelka, Elizabeth F. (ARC-STT)[Intern]" userId="14531acc-c572-496d-b425-80309ccb15bd" providerId="ADAL" clId="{5F6D4225-08EC-714C-954E-ACE51F0EFB48}" dt="2025-09-16T21:45:23.332" v="11105" actId="1076"/>
          <ac:spMkLst>
            <pc:docMk/>
            <pc:sldMk cId="3856211858" sldId="262"/>
            <ac:spMk id="40" creationId="{7673E723-99FE-758E-1E76-291F90B2F500}"/>
          </ac:spMkLst>
        </pc:spChg>
        <pc:spChg chg="add mod">
          <ac:chgData name="Pawelka, Elizabeth F. (ARC-STT)[Intern]" userId="14531acc-c572-496d-b425-80309ccb15bd" providerId="ADAL" clId="{5F6D4225-08EC-714C-954E-ACE51F0EFB48}" dt="2025-09-16T00:24:22.242" v="8976" actId="1076"/>
          <ac:spMkLst>
            <pc:docMk/>
            <pc:sldMk cId="3856211858" sldId="262"/>
            <ac:spMk id="41" creationId="{B7116C43-F60E-9E3D-0450-F9DE600A5295}"/>
          </ac:spMkLst>
        </pc:spChg>
        <pc:spChg chg="add mod">
          <ac:chgData name="Pawelka, Elizabeth F. (ARC-STT)[Intern]" userId="14531acc-c572-496d-b425-80309ccb15bd" providerId="ADAL" clId="{5F6D4225-08EC-714C-954E-ACE51F0EFB48}" dt="2025-09-11T01:05:13.434" v="1481" actId="1076"/>
          <ac:spMkLst>
            <pc:docMk/>
            <pc:sldMk cId="3856211858" sldId="262"/>
            <ac:spMk id="42" creationId="{B6AFBB88-5B57-5554-F381-06F36BA3F6B3}"/>
          </ac:spMkLst>
        </pc:spChg>
        <pc:spChg chg="add mod">
          <ac:chgData name="Pawelka, Elizabeth F. (ARC-STT)[Intern]" userId="14531acc-c572-496d-b425-80309ccb15bd" providerId="ADAL" clId="{5F6D4225-08EC-714C-954E-ACE51F0EFB48}" dt="2025-09-11T01:05:29.252" v="1509" actId="1076"/>
          <ac:spMkLst>
            <pc:docMk/>
            <pc:sldMk cId="3856211858" sldId="262"/>
            <ac:spMk id="43" creationId="{5FD50213-1665-A6F3-DDB1-CE8CF6E6FAA0}"/>
          </ac:spMkLst>
        </pc:spChg>
        <pc:spChg chg="add mod">
          <ac:chgData name="Pawelka, Elizabeth F. (ARC-STT)[Intern]" userId="14531acc-c572-496d-b425-80309ccb15bd" providerId="ADAL" clId="{5F6D4225-08EC-714C-954E-ACE51F0EFB48}" dt="2025-09-17T20:43:03.967" v="23006" actId="1076"/>
          <ac:spMkLst>
            <pc:docMk/>
            <pc:sldMk cId="3856211858" sldId="262"/>
            <ac:spMk id="45" creationId="{0979722E-EA36-6AEF-9D03-4C949A032533}"/>
          </ac:spMkLst>
        </pc:spChg>
        <pc:spChg chg="add mod">
          <ac:chgData name="Pawelka, Elizabeth F. (ARC-STT)[Intern]" userId="14531acc-c572-496d-b425-80309ccb15bd" providerId="ADAL" clId="{5F6D4225-08EC-714C-954E-ACE51F0EFB48}" dt="2025-09-17T20:39:46.291" v="23002" actId="1076"/>
          <ac:spMkLst>
            <pc:docMk/>
            <pc:sldMk cId="3856211858" sldId="262"/>
            <ac:spMk id="46" creationId="{7ABF0A89-5675-327F-8794-EC1DDCD05C4A}"/>
          </ac:spMkLst>
        </pc:spChg>
      </pc:sldChg>
      <pc:sldChg chg="addSp delSp modSp add mod modTransition modAnim modNotesTx">
        <pc:chgData name="Pawelka, Elizabeth F. (ARC-STT)[Intern]" userId="14531acc-c572-496d-b425-80309ccb15bd" providerId="ADAL" clId="{5F6D4225-08EC-714C-954E-ACE51F0EFB48}" dt="2025-09-17T00:40:43.307" v="16785"/>
        <pc:sldMkLst>
          <pc:docMk/>
          <pc:sldMk cId="2419631447" sldId="263"/>
        </pc:sldMkLst>
        <pc:spChg chg="mod">
          <ac:chgData name="Pawelka, Elizabeth F. (ARC-STT)[Intern]" userId="14531acc-c572-496d-b425-80309ccb15bd" providerId="ADAL" clId="{5F6D4225-08EC-714C-954E-ACE51F0EFB48}" dt="2025-09-11T18:00:04.283" v="4830" actId="1076"/>
          <ac:spMkLst>
            <pc:docMk/>
            <pc:sldMk cId="2419631447" sldId="263"/>
            <ac:spMk id="2" creationId="{43D33070-9944-C487-6214-63135E468ED4}"/>
          </ac:spMkLst>
        </pc:spChg>
        <pc:spChg chg="add mod">
          <ac:chgData name="Pawelka, Elizabeth F. (ARC-STT)[Intern]" userId="14531acc-c572-496d-b425-80309ccb15bd" providerId="ADAL" clId="{5F6D4225-08EC-714C-954E-ACE51F0EFB48}" dt="2025-09-11T18:00:00.355" v="4828" actId="1076"/>
          <ac:spMkLst>
            <pc:docMk/>
            <pc:sldMk cId="2419631447" sldId="263"/>
            <ac:spMk id="3" creationId="{BEAC127A-FEB3-A44A-49BE-AA6E54FA985B}"/>
          </ac:spMkLst>
        </pc:spChg>
        <pc:spChg chg="add mod">
          <ac:chgData name="Pawelka, Elizabeth F. (ARC-STT)[Intern]" userId="14531acc-c572-496d-b425-80309ccb15bd" providerId="ADAL" clId="{5F6D4225-08EC-714C-954E-ACE51F0EFB48}" dt="2025-09-16T23:39:24.475" v="15147" actId="14100"/>
          <ac:spMkLst>
            <pc:docMk/>
            <pc:sldMk cId="2419631447" sldId="263"/>
            <ac:spMk id="6" creationId="{53F9539F-D86E-BB80-3160-E7CDAFABA507}"/>
          </ac:spMkLst>
        </pc:spChg>
        <pc:graphicFrameChg chg="add mod modGraphic">
          <ac:chgData name="Pawelka, Elizabeth F. (ARC-STT)[Intern]" userId="14531acc-c572-496d-b425-80309ccb15bd" providerId="ADAL" clId="{5F6D4225-08EC-714C-954E-ACE51F0EFB48}" dt="2025-09-16T23:47:14.702" v="15226" actId="14100"/>
          <ac:graphicFrameMkLst>
            <pc:docMk/>
            <pc:sldMk cId="2419631447" sldId="263"/>
            <ac:graphicFrameMk id="4" creationId="{6524963E-351B-E4E2-926F-947C9080005E}"/>
          </ac:graphicFrameMkLst>
        </pc:graphicFrameChg>
        <pc:cxnChg chg="add mod">
          <ac:chgData name="Pawelka, Elizabeth F. (ARC-STT)[Intern]" userId="14531acc-c572-496d-b425-80309ccb15bd" providerId="ADAL" clId="{5F6D4225-08EC-714C-954E-ACE51F0EFB48}" dt="2025-09-16T23:39:34.882" v="15150" actId="14100"/>
          <ac:cxnSpMkLst>
            <pc:docMk/>
            <pc:sldMk cId="2419631447" sldId="263"/>
            <ac:cxnSpMk id="8" creationId="{2202BA7C-1CB2-C9A8-58C1-0605E99A7ABB}"/>
          </ac:cxnSpMkLst>
        </pc:cxnChg>
      </pc:sldChg>
      <pc:sldChg chg="add del">
        <pc:chgData name="Pawelka, Elizabeth F. (ARC-STT)[Intern]" userId="14531acc-c572-496d-b425-80309ccb15bd" providerId="ADAL" clId="{5F6D4225-08EC-714C-954E-ACE51F0EFB48}" dt="2025-09-11T01:27:58.748" v="2033" actId="2696"/>
        <pc:sldMkLst>
          <pc:docMk/>
          <pc:sldMk cId="1689135067" sldId="264"/>
        </pc:sldMkLst>
      </pc:sldChg>
      <pc:sldChg chg="add del">
        <pc:chgData name="Pawelka, Elizabeth F. (ARC-STT)[Intern]" userId="14531acc-c572-496d-b425-80309ccb15bd" providerId="ADAL" clId="{5F6D4225-08EC-714C-954E-ACE51F0EFB48}" dt="2025-09-11T01:28:00.747" v="2034" actId="2696"/>
        <pc:sldMkLst>
          <pc:docMk/>
          <pc:sldMk cId="2311389542" sldId="265"/>
        </pc:sldMkLst>
      </pc:sldChg>
      <pc:sldChg chg="addSp delSp modSp add del mod modTransition modAnim modNotesTx">
        <pc:chgData name="Pawelka, Elizabeth F. (ARC-STT)[Intern]" userId="14531acc-c572-496d-b425-80309ccb15bd" providerId="ADAL" clId="{5F6D4225-08EC-714C-954E-ACE51F0EFB48}" dt="2025-09-16T23:37:07.615" v="15131" actId="2696"/>
        <pc:sldMkLst>
          <pc:docMk/>
          <pc:sldMk cId="2629220513" sldId="266"/>
        </pc:sldMkLst>
      </pc:sldChg>
      <pc:sldChg chg="addSp delSp modSp add mod ord modShow modNotesTx">
        <pc:chgData name="Pawelka, Elizabeth F. (ARC-STT)[Intern]" userId="14531acc-c572-496d-b425-80309ccb15bd" providerId="ADAL" clId="{5F6D4225-08EC-714C-954E-ACE51F0EFB48}" dt="2025-09-19T00:43:19.653" v="24300" actId="729"/>
        <pc:sldMkLst>
          <pc:docMk/>
          <pc:sldMk cId="2160729448" sldId="267"/>
        </pc:sldMkLst>
        <pc:spChg chg="mod">
          <ac:chgData name="Pawelka, Elizabeth F. (ARC-STT)[Intern]" userId="14531acc-c572-496d-b425-80309ccb15bd" providerId="ADAL" clId="{5F6D4225-08EC-714C-954E-ACE51F0EFB48}" dt="2025-09-11T17:59:16.992" v="4824" actId="255"/>
          <ac:spMkLst>
            <pc:docMk/>
            <pc:sldMk cId="2160729448" sldId="267"/>
            <ac:spMk id="2" creationId="{1859F713-1EE9-E07B-4453-E150C5755355}"/>
          </ac:spMkLst>
        </pc:spChg>
        <pc:spChg chg="add mod">
          <ac:chgData name="Pawelka, Elizabeth F. (ARC-STT)[Intern]" userId="14531acc-c572-496d-b425-80309ccb15bd" providerId="ADAL" clId="{5F6D4225-08EC-714C-954E-ACE51F0EFB48}" dt="2025-09-11T17:26:40.666" v="3972" actId="14100"/>
          <ac:spMkLst>
            <pc:docMk/>
            <pc:sldMk cId="2160729448" sldId="267"/>
            <ac:spMk id="3" creationId="{84FDA3B2-B652-C812-7366-E48003CCFD43}"/>
          </ac:spMkLst>
        </pc:spChg>
        <pc:picChg chg="add mod modCrop">
          <ac:chgData name="Pawelka, Elizabeth F. (ARC-STT)[Intern]" userId="14531acc-c572-496d-b425-80309ccb15bd" providerId="ADAL" clId="{5F6D4225-08EC-714C-954E-ACE51F0EFB48}" dt="2025-09-11T17:26:35.027" v="3969" actId="1076"/>
          <ac:picMkLst>
            <pc:docMk/>
            <pc:sldMk cId="2160729448" sldId="267"/>
            <ac:picMk id="9" creationId="{19E06B38-CA8B-6520-F2A3-A7013E73C37A}"/>
          </ac:picMkLst>
        </pc:picChg>
        <pc:picChg chg="add mod">
          <ac:chgData name="Pawelka, Elizabeth F. (ARC-STT)[Intern]" userId="14531acc-c572-496d-b425-80309ccb15bd" providerId="ADAL" clId="{5F6D4225-08EC-714C-954E-ACE51F0EFB48}" dt="2025-09-11T17:26:37.894" v="3971" actId="1076"/>
          <ac:picMkLst>
            <pc:docMk/>
            <pc:sldMk cId="2160729448" sldId="267"/>
            <ac:picMk id="11" creationId="{41276F51-716C-995A-1B73-B29F9892B230}"/>
          </ac:picMkLst>
        </pc:picChg>
      </pc:sldChg>
      <pc:sldChg chg="addSp modSp add mod ord modShow modNotesTx">
        <pc:chgData name="Pawelka, Elizabeth F. (ARC-STT)[Intern]" userId="14531acc-c572-496d-b425-80309ccb15bd" providerId="ADAL" clId="{5F6D4225-08EC-714C-954E-ACE51F0EFB48}" dt="2025-09-19T00:43:24.175" v="24302" actId="729"/>
        <pc:sldMkLst>
          <pc:docMk/>
          <pc:sldMk cId="2893563103" sldId="268"/>
        </pc:sldMkLst>
        <pc:spChg chg="mod">
          <ac:chgData name="Pawelka, Elizabeth F. (ARC-STT)[Intern]" userId="14531acc-c572-496d-b425-80309ccb15bd" providerId="ADAL" clId="{5F6D4225-08EC-714C-954E-ACE51F0EFB48}" dt="2025-09-11T17:41:30.393" v="4451" actId="20577"/>
          <ac:spMkLst>
            <pc:docMk/>
            <pc:sldMk cId="2893563103" sldId="268"/>
            <ac:spMk id="2" creationId="{F6EED0FA-EB6F-D782-9574-1A7EAA4A4AD7}"/>
          </ac:spMkLst>
        </pc:spChg>
        <pc:spChg chg="add mod">
          <ac:chgData name="Pawelka, Elizabeth F. (ARC-STT)[Intern]" userId="14531acc-c572-496d-b425-80309ccb15bd" providerId="ADAL" clId="{5F6D4225-08EC-714C-954E-ACE51F0EFB48}" dt="2025-09-11T17:37:16.372" v="4315" actId="207"/>
          <ac:spMkLst>
            <pc:docMk/>
            <pc:sldMk cId="2893563103" sldId="268"/>
            <ac:spMk id="3" creationId="{205203FE-F710-FE5B-5681-16A7B581CB07}"/>
          </ac:spMkLst>
        </pc:spChg>
        <pc:picChg chg="add mod">
          <ac:chgData name="Pawelka, Elizabeth F. (ARC-STT)[Intern]" userId="14531acc-c572-496d-b425-80309ccb15bd" providerId="ADAL" clId="{5F6D4225-08EC-714C-954E-ACE51F0EFB48}" dt="2025-09-11T17:37:48.541" v="4316" actId="1076"/>
          <ac:picMkLst>
            <pc:docMk/>
            <pc:sldMk cId="2893563103" sldId="268"/>
            <ac:picMk id="4" creationId="{47B54069-F627-E5A0-3603-A0237CCDB85E}"/>
          </ac:picMkLst>
        </pc:picChg>
        <pc:picChg chg="add mod">
          <ac:chgData name="Pawelka, Elizabeth F. (ARC-STT)[Intern]" userId="14531acc-c572-496d-b425-80309ccb15bd" providerId="ADAL" clId="{5F6D4225-08EC-714C-954E-ACE51F0EFB48}" dt="2025-09-11T17:37:49.907" v="4317" actId="1076"/>
          <ac:picMkLst>
            <pc:docMk/>
            <pc:sldMk cId="2893563103" sldId="268"/>
            <ac:picMk id="6" creationId="{7DDEB094-97DA-8C7F-44D3-F17E96C54CF4}"/>
          </ac:picMkLst>
        </pc:picChg>
      </pc:sldChg>
      <pc:sldChg chg="addSp modSp add mod ord modShow modNotesTx">
        <pc:chgData name="Pawelka, Elizabeth F. (ARC-STT)[Intern]" userId="14531acc-c572-496d-b425-80309ccb15bd" providerId="ADAL" clId="{5F6D4225-08EC-714C-954E-ACE51F0EFB48}" dt="2025-09-19T00:43:29.441" v="24304" actId="729"/>
        <pc:sldMkLst>
          <pc:docMk/>
          <pc:sldMk cId="4008656226" sldId="269"/>
        </pc:sldMkLst>
        <pc:spChg chg="mod">
          <ac:chgData name="Pawelka, Elizabeth F. (ARC-STT)[Intern]" userId="14531acc-c572-496d-b425-80309ccb15bd" providerId="ADAL" clId="{5F6D4225-08EC-714C-954E-ACE51F0EFB48}" dt="2025-09-11T17:41:36.914" v="4453" actId="20577"/>
          <ac:spMkLst>
            <pc:docMk/>
            <pc:sldMk cId="4008656226" sldId="269"/>
            <ac:spMk id="2" creationId="{3EF3892A-AA22-115D-2B7D-D2149A9E914C}"/>
          </ac:spMkLst>
        </pc:spChg>
        <pc:spChg chg="add mod">
          <ac:chgData name="Pawelka, Elizabeth F. (ARC-STT)[Intern]" userId="14531acc-c572-496d-b425-80309ccb15bd" providerId="ADAL" clId="{5F6D4225-08EC-714C-954E-ACE51F0EFB48}" dt="2025-09-11T17:41:06.219" v="4436" actId="207"/>
          <ac:spMkLst>
            <pc:docMk/>
            <pc:sldMk cId="4008656226" sldId="269"/>
            <ac:spMk id="3" creationId="{ED937651-C105-1FEC-6CC2-4B75074633E1}"/>
          </ac:spMkLst>
        </pc:spChg>
        <pc:picChg chg="add mod">
          <ac:chgData name="Pawelka, Elizabeth F. (ARC-STT)[Intern]" userId="14531acc-c572-496d-b425-80309ccb15bd" providerId="ADAL" clId="{5F6D4225-08EC-714C-954E-ACE51F0EFB48}" dt="2025-09-11T17:41:08.529" v="4437" actId="1076"/>
          <ac:picMkLst>
            <pc:docMk/>
            <pc:sldMk cId="4008656226" sldId="269"/>
            <ac:picMk id="4" creationId="{7316F71D-7C2A-592D-81DE-714995063545}"/>
          </ac:picMkLst>
        </pc:picChg>
        <pc:picChg chg="add mod">
          <ac:chgData name="Pawelka, Elizabeth F. (ARC-STT)[Intern]" userId="14531acc-c572-496d-b425-80309ccb15bd" providerId="ADAL" clId="{5F6D4225-08EC-714C-954E-ACE51F0EFB48}" dt="2025-09-11T17:41:10.430" v="4438" actId="1076"/>
          <ac:picMkLst>
            <pc:docMk/>
            <pc:sldMk cId="4008656226" sldId="269"/>
            <ac:picMk id="6" creationId="{6F499B95-1695-AD11-550F-DE6AA4BA4BFA}"/>
          </ac:picMkLst>
        </pc:picChg>
      </pc:sldChg>
      <pc:sldChg chg="modSp add del mod modNotesTx">
        <pc:chgData name="Pawelka, Elizabeth F. (ARC-STT)[Intern]" userId="14531acc-c572-496d-b425-80309ccb15bd" providerId="ADAL" clId="{5F6D4225-08EC-714C-954E-ACE51F0EFB48}" dt="2025-09-16T00:16:05.879" v="8673" actId="2696"/>
        <pc:sldMkLst>
          <pc:docMk/>
          <pc:sldMk cId="3948065897" sldId="270"/>
        </pc:sldMkLst>
      </pc:sldChg>
      <pc:sldChg chg="addSp delSp modSp add mod ord modShow modNotesTx">
        <pc:chgData name="Pawelka, Elizabeth F. (ARC-STT)[Intern]" userId="14531acc-c572-496d-b425-80309ccb15bd" providerId="ADAL" clId="{5F6D4225-08EC-714C-954E-ACE51F0EFB48}" dt="2025-09-19T00:43:22.332" v="24301" actId="729"/>
        <pc:sldMkLst>
          <pc:docMk/>
          <pc:sldMk cId="3361744882" sldId="271"/>
        </pc:sldMkLst>
        <pc:spChg chg="mod">
          <ac:chgData name="Pawelka, Elizabeth F. (ARC-STT)[Intern]" userId="14531acc-c572-496d-b425-80309ccb15bd" providerId="ADAL" clId="{5F6D4225-08EC-714C-954E-ACE51F0EFB48}" dt="2025-09-11T17:59:08.426" v="4822" actId="255"/>
          <ac:spMkLst>
            <pc:docMk/>
            <pc:sldMk cId="3361744882" sldId="271"/>
            <ac:spMk id="2" creationId="{627CD320-3D01-83D0-7CC0-E189A7CB6277}"/>
          </ac:spMkLst>
        </pc:spChg>
        <pc:spChg chg="add mod">
          <ac:chgData name="Pawelka, Elizabeth F. (ARC-STT)[Intern]" userId="14531acc-c572-496d-b425-80309ccb15bd" providerId="ADAL" clId="{5F6D4225-08EC-714C-954E-ACE51F0EFB48}" dt="2025-09-11T17:34:42.181" v="4236" actId="14100"/>
          <ac:spMkLst>
            <pc:docMk/>
            <pc:sldMk cId="3361744882" sldId="271"/>
            <ac:spMk id="6" creationId="{C8905E18-B873-A129-889C-954814B1A882}"/>
          </ac:spMkLst>
        </pc:spChg>
        <pc:picChg chg="add mod">
          <ac:chgData name="Pawelka, Elizabeth F. (ARC-STT)[Intern]" userId="14531acc-c572-496d-b425-80309ccb15bd" providerId="ADAL" clId="{5F6D4225-08EC-714C-954E-ACE51F0EFB48}" dt="2025-09-11T17:35:36.185" v="4271" actId="14100"/>
          <ac:picMkLst>
            <pc:docMk/>
            <pc:sldMk cId="3361744882" sldId="271"/>
            <ac:picMk id="3" creationId="{C4BD24A1-5380-7F4B-DC0F-FC06FE2D7F2D}"/>
          </ac:picMkLst>
        </pc:picChg>
        <pc:picChg chg="add mod">
          <ac:chgData name="Pawelka, Elizabeth F. (ARC-STT)[Intern]" userId="14531acc-c572-496d-b425-80309ccb15bd" providerId="ADAL" clId="{5F6D4225-08EC-714C-954E-ACE51F0EFB48}" dt="2025-09-11T17:35:28.067" v="4270" actId="1076"/>
          <ac:picMkLst>
            <pc:docMk/>
            <pc:sldMk cId="3361744882" sldId="271"/>
            <ac:picMk id="5" creationId="{E12A5678-AAAB-8477-EFB0-6D7789C9D40D}"/>
          </ac:picMkLst>
        </pc:picChg>
      </pc:sldChg>
      <pc:sldChg chg="add del">
        <pc:chgData name="Pawelka, Elizabeth F. (ARC-STT)[Intern]" userId="14531acc-c572-496d-b425-80309ccb15bd" providerId="ADAL" clId="{5F6D4225-08EC-714C-954E-ACE51F0EFB48}" dt="2025-09-11T01:41:58.055" v="2415" actId="2696"/>
        <pc:sldMkLst>
          <pc:docMk/>
          <pc:sldMk cId="3763439301" sldId="271"/>
        </pc:sldMkLst>
      </pc:sldChg>
      <pc:sldChg chg="addSp modSp add mod ord modShow modNotesTx">
        <pc:chgData name="Pawelka, Elizabeth F. (ARC-STT)[Intern]" userId="14531acc-c572-496d-b425-80309ccb15bd" providerId="ADAL" clId="{5F6D4225-08EC-714C-954E-ACE51F0EFB48}" dt="2025-09-19T00:43:27.473" v="24303" actId="729"/>
        <pc:sldMkLst>
          <pc:docMk/>
          <pc:sldMk cId="1091812713" sldId="272"/>
        </pc:sldMkLst>
        <pc:spChg chg="mod">
          <ac:chgData name="Pawelka, Elizabeth F. (ARC-STT)[Intern]" userId="14531acc-c572-496d-b425-80309ccb15bd" providerId="ADAL" clId="{5F6D4225-08EC-714C-954E-ACE51F0EFB48}" dt="2025-09-11T17:41:33.575" v="4452" actId="20577"/>
          <ac:spMkLst>
            <pc:docMk/>
            <pc:sldMk cId="1091812713" sldId="272"/>
            <ac:spMk id="2" creationId="{2125A8E3-C9D6-0079-F4F9-D8883E7E1349}"/>
          </ac:spMkLst>
        </pc:spChg>
        <pc:spChg chg="add mod">
          <ac:chgData name="Pawelka, Elizabeth F. (ARC-STT)[Intern]" userId="14531acc-c572-496d-b425-80309ccb15bd" providerId="ADAL" clId="{5F6D4225-08EC-714C-954E-ACE51F0EFB48}" dt="2025-09-11T17:40:07.976" v="4405" actId="207"/>
          <ac:spMkLst>
            <pc:docMk/>
            <pc:sldMk cId="1091812713" sldId="272"/>
            <ac:spMk id="3" creationId="{ABC547DC-F75D-C1FB-0266-DDBD68A6D7D6}"/>
          </ac:spMkLst>
        </pc:spChg>
        <pc:picChg chg="add mod">
          <ac:chgData name="Pawelka, Elizabeth F. (ARC-STT)[Intern]" userId="14531acc-c572-496d-b425-80309ccb15bd" providerId="ADAL" clId="{5F6D4225-08EC-714C-954E-ACE51F0EFB48}" dt="2025-09-11T17:39:44.409" v="4396" actId="1076"/>
          <ac:picMkLst>
            <pc:docMk/>
            <pc:sldMk cId="1091812713" sldId="272"/>
            <ac:picMk id="4" creationId="{8FD3ACBD-2AFC-164B-BBDE-811DEEC65AE2}"/>
          </ac:picMkLst>
        </pc:picChg>
        <pc:picChg chg="add mod">
          <ac:chgData name="Pawelka, Elizabeth F. (ARC-STT)[Intern]" userId="14531acc-c572-496d-b425-80309ccb15bd" providerId="ADAL" clId="{5F6D4225-08EC-714C-954E-ACE51F0EFB48}" dt="2025-09-11T17:39:46.091" v="4397" actId="1076"/>
          <ac:picMkLst>
            <pc:docMk/>
            <pc:sldMk cId="1091812713" sldId="272"/>
            <ac:picMk id="6" creationId="{4D7E0D58-B08B-A86A-6701-691E068FE781}"/>
          </ac:picMkLst>
        </pc:picChg>
      </pc:sldChg>
      <pc:sldChg chg="addSp delSp modSp add mod modTransition delAnim modAnim modNotesTx">
        <pc:chgData name="Pawelka, Elizabeth F. (ARC-STT)[Intern]" userId="14531acc-c572-496d-b425-80309ccb15bd" providerId="ADAL" clId="{5F6D4225-08EC-714C-954E-ACE51F0EFB48}" dt="2025-09-18T16:50:29.265" v="24270"/>
        <pc:sldMkLst>
          <pc:docMk/>
          <pc:sldMk cId="3199071865" sldId="273"/>
        </pc:sldMkLst>
        <pc:spChg chg="mod">
          <ac:chgData name="Pawelka, Elizabeth F. (ARC-STT)[Intern]" userId="14531acc-c572-496d-b425-80309ccb15bd" providerId="ADAL" clId="{5F6D4225-08EC-714C-954E-ACE51F0EFB48}" dt="2025-09-17T00:47:51.752" v="16802" actId="20577"/>
          <ac:spMkLst>
            <pc:docMk/>
            <pc:sldMk cId="3199071865" sldId="273"/>
            <ac:spMk id="2" creationId="{A335155D-35CE-EA4E-163B-45474433D857}"/>
          </ac:spMkLst>
        </pc:spChg>
        <pc:spChg chg="add mod">
          <ac:chgData name="Pawelka, Elizabeth F. (ARC-STT)[Intern]" userId="14531acc-c572-496d-b425-80309ccb15bd" providerId="ADAL" clId="{5F6D4225-08EC-714C-954E-ACE51F0EFB48}" dt="2025-09-17T23:01:50.508" v="23021" actId="20577"/>
          <ac:spMkLst>
            <pc:docMk/>
            <pc:sldMk cId="3199071865" sldId="273"/>
            <ac:spMk id="3" creationId="{CBF3BDD0-222E-3ED9-D75C-86201EFE957E}"/>
          </ac:spMkLst>
        </pc:spChg>
        <pc:spChg chg="add mod">
          <ac:chgData name="Pawelka, Elizabeth F. (ARC-STT)[Intern]" userId="14531acc-c572-496d-b425-80309ccb15bd" providerId="ADAL" clId="{5F6D4225-08EC-714C-954E-ACE51F0EFB48}" dt="2025-09-17T19:34:21.413" v="22352" actId="1076"/>
          <ac:spMkLst>
            <pc:docMk/>
            <pc:sldMk cId="3199071865" sldId="273"/>
            <ac:spMk id="6" creationId="{3577A1F9-1584-84A5-0DAE-79893BF38412}"/>
          </ac:spMkLst>
        </pc:spChg>
        <pc:spChg chg="add mod">
          <ac:chgData name="Pawelka, Elizabeth F. (ARC-STT)[Intern]" userId="14531acc-c572-496d-b425-80309ccb15bd" providerId="ADAL" clId="{5F6D4225-08EC-714C-954E-ACE51F0EFB48}" dt="2025-09-17T19:29:54.442" v="22317" actId="1076"/>
          <ac:spMkLst>
            <pc:docMk/>
            <pc:sldMk cId="3199071865" sldId="273"/>
            <ac:spMk id="12" creationId="{D1F98FE0-673A-9953-E46A-EFA1D399E211}"/>
          </ac:spMkLst>
        </pc:spChg>
        <pc:spChg chg="add mod">
          <ac:chgData name="Pawelka, Elizabeth F. (ARC-STT)[Intern]" userId="14531acc-c572-496d-b425-80309ccb15bd" providerId="ADAL" clId="{5F6D4225-08EC-714C-954E-ACE51F0EFB48}" dt="2025-09-17T19:30:20.263" v="22321" actId="1076"/>
          <ac:spMkLst>
            <pc:docMk/>
            <pc:sldMk cId="3199071865" sldId="273"/>
            <ac:spMk id="15" creationId="{6B7731DD-D3B9-4878-7C9C-683ABE048532}"/>
          </ac:spMkLst>
        </pc:spChg>
        <pc:spChg chg="add mod">
          <ac:chgData name="Pawelka, Elizabeth F. (ARC-STT)[Intern]" userId="14531acc-c572-496d-b425-80309ccb15bd" providerId="ADAL" clId="{5F6D4225-08EC-714C-954E-ACE51F0EFB48}" dt="2025-09-17T01:00:23.695" v="16928" actId="1076"/>
          <ac:spMkLst>
            <pc:docMk/>
            <pc:sldMk cId="3199071865" sldId="273"/>
            <ac:spMk id="18" creationId="{0ED75882-31C3-8E5E-F025-199D264526E8}"/>
          </ac:spMkLst>
        </pc:spChg>
        <pc:spChg chg="add mod">
          <ac:chgData name="Pawelka, Elizabeth F. (ARC-STT)[Intern]" userId="14531acc-c572-496d-b425-80309ccb15bd" providerId="ADAL" clId="{5F6D4225-08EC-714C-954E-ACE51F0EFB48}" dt="2025-09-17T01:00:09.878" v="16924" actId="1076"/>
          <ac:spMkLst>
            <pc:docMk/>
            <pc:sldMk cId="3199071865" sldId="273"/>
            <ac:spMk id="19" creationId="{C807B531-29A4-74B7-4C5D-01411F40B10D}"/>
          </ac:spMkLst>
        </pc:spChg>
        <pc:spChg chg="add mod">
          <ac:chgData name="Pawelka, Elizabeth F. (ARC-STT)[Intern]" userId="14531acc-c572-496d-b425-80309ccb15bd" providerId="ADAL" clId="{5F6D4225-08EC-714C-954E-ACE51F0EFB48}" dt="2025-09-17T00:59:53.482" v="16921" actId="1076"/>
          <ac:spMkLst>
            <pc:docMk/>
            <pc:sldMk cId="3199071865" sldId="273"/>
            <ac:spMk id="20" creationId="{CB57B9E3-718E-3948-7519-B58F58AFB693}"/>
          </ac:spMkLst>
        </pc:spChg>
        <pc:spChg chg="add mod">
          <ac:chgData name="Pawelka, Elizabeth F. (ARC-STT)[Intern]" userId="14531acc-c572-496d-b425-80309ccb15bd" providerId="ADAL" clId="{5F6D4225-08EC-714C-954E-ACE51F0EFB48}" dt="2025-09-17T01:26:51.572" v="17760" actId="1076"/>
          <ac:spMkLst>
            <pc:docMk/>
            <pc:sldMk cId="3199071865" sldId="273"/>
            <ac:spMk id="21" creationId="{1FF2B7E1-109F-BF6D-AE37-5947B59FCA54}"/>
          </ac:spMkLst>
        </pc:spChg>
        <pc:spChg chg="add mod">
          <ac:chgData name="Pawelka, Elizabeth F. (ARC-STT)[Intern]" userId="14531acc-c572-496d-b425-80309ccb15bd" providerId="ADAL" clId="{5F6D4225-08EC-714C-954E-ACE51F0EFB48}" dt="2025-09-17T19:31:25.104" v="22333" actId="1076"/>
          <ac:spMkLst>
            <pc:docMk/>
            <pc:sldMk cId="3199071865" sldId="273"/>
            <ac:spMk id="25" creationId="{56D3660C-E763-0727-FAC4-E58BCD3719CC}"/>
          </ac:spMkLst>
        </pc:spChg>
        <pc:spChg chg="add mod">
          <ac:chgData name="Pawelka, Elizabeth F. (ARC-STT)[Intern]" userId="14531acc-c572-496d-b425-80309ccb15bd" providerId="ADAL" clId="{5F6D4225-08EC-714C-954E-ACE51F0EFB48}" dt="2025-09-17T19:31:57.924" v="22339" actId="1076"/>
          <ac:spMkLst>
            <pc:docMk/>
            <pc:sldMk cId="3199071865" sldId="273"/>
            <ac:spMk id="29" creationId="{02461F9F-D624-CB4E-1F28-8BA6505F7DD6}"/>
          </ac:spMkLst>
        </pc:spChg>
        <pc:spChg chg="add mod">
          <ac:chgData name="Pawelka, Elizabeth F. (ARC-STT)[Intern]" userId="14531acc-c572-496d-b425-80309ccb15bd" providerId="ADAL" clId="{5F6D4225-08EC-714C-954E-ACE51F0EFB48}" dt="2025-09-17T19:39:54.305" v="22395" actId="1076"/>
          <ac:spMkLst>
            <pc:docMk/>
            <pc:sldMk cId="3199071865" sldId="273"/>
            <ac:spMk id="31" creationId="{8828AFB2-137D-CE64-2D74-FEEA97AEF6DA}"/>
          </ac:spMkLst>
        </pc:spChg>
        <pc:spChg chg="add mod">
          <ac:chgData name="Pawelka, Elizabeth F. (ARC-STT)[Intern]" userId="14531acc-c572-496d-b425-80309ccb15bd" providerId="ADAL" clId="{5F6D4225-08EC-714C-954E-ACE51F0EFB48}" dt="2025-09-17T19:32:38.819" v="22343" actId="1076"/>
          <ac:spMkLst>
            <pc:docMk/>
            <pc:sldMk cId="3199071865" sldId="273"/>
            <ac:spMk id="44" creationId="{D7F434A7-2A42-3E84-7591-3AFC232E5358}"/>
          </ac:spMkLst>
        </pc:spChg>
        <pc:spChg chg="add mod">
          <ac:chgData name="Pawelka, Elizabeth F. (ARC-STT)[Intern]" userId="14531acc-c572-496d-b425-80309ccb15bd" providerId="ADAL" clId="{5F6D4225-08EC-714C-954E-ACE51F0EFB48}" dt="2025-09-17T01:08:42.077" v="17021" actId="1076"/>
          <ac:spMkLst>
            <pc:docMk/>
            <pc:sldMk cId="3199071865" sldId="273"/>
            <ac:spMk id="46" creationId="{31222628-AB20-43EE-4F32-3CAFE52C2424}"/>
          </ac:spMkLst>
        </pc:spChg>
        <pc:spChg chg="add mod">
          <ac:chgData name="Pawelka, Elizabeth F. (ARC-STT)[Intern]" userId="14531acc-c572-496d-b425-80309ccb15bd" providerId="ADAL" clId="{5F6D4225-08EC-714C-954E-ACE51F0EFB48}" dt="2025-09-17T01:30:23.429" v="17810" actId="207"/>
          <ac:spMkLst>
            <pc:docMk/>
            <pc:sldMk cId="3199071865" sldId="273"/>
            <ac:spMk id="47" creationId="{6197BDD0-2430-B51B-3296-372B83630561}"/>
          </ac:spMkLst>
        </pc:spChg>
        <pc:spChg chg="add mod">
          <ac:chgData name="Pawelka, Elizabeth F. (ARC-STT)[Intern]" userId="14531acc-c572-496d-b425-80309ccb15bd" providerId="ADAL" clId="{5F6D4225-08EC-714C-954E-ACE51F0EFB48}" dt="2025-09-17T01:30:43.855" v="17812" actId="207"/>
          <ac:spMkLst>
            <pc:docMk/>
            <pc:sldMk cId="3199071865" sldId="273"/>
            <ac:spMk id="48" creationId="{CC723660-E33C-B7D2-4EDC-39A5D0983036}"/>
          </ac:spMkLst>
        </pc:spChg>
        <pc:spChg chg="add mod">
          <ac:chgData name="Pawelka, Elizabeth F. (ARC-STT)[Intern]" userId="14531acc-c572-496d-b425-80309ccb15bd" providerId="ADAL" clId="{5F6D4225-08EC-714C-954E-ACE51F0EFB48}" dt="2025-09-17T01:30:06.745" v="17806" actId="208"/>
          <ac:spMkLst>
            <pc:docMk/>
            <pc:sldMk cId="3199071865" sldId="273"/>
            <ac:spMk id="55" creationId="{86913A13-659A-2D71-E16C-D4FDA4603FBD}"/>
          </ac:spMkLst>
        </pc:spChg>
        <pc:spChg chg="add mod">
          <ac:chgData name="Pawelka, Elizabeth F. (ARC-STT)[Intern]" userId="14531acc-c572-496d-b425-80309ccb15bd" providerId="ADAL" clId="{5F6D4225-08EC-714C-954E-ACE51F0EFB48}" dt="2025-09-17T01:30:08.737" v="17807" actId="208"/>
          <ac:spMkLst>
            <pc:docMk/>
            <pc:sldMk cId="3199071865" sldId="273"/>
            <ac:spMk id="56" creationId="{5DE3AFAF-6DA0-0A0F-10B8-329EC3DC615B}"/>
          </ac:spMkLst>
        </pc:spChg>
        <pc:spChg chg="add mod">
          <ac:chgData name="Pawelka, Elizabeth F. (ARC-STT)[Intern]" userId="14531acc-c572-496d-b425-80309ccb15bd" providerId="ADAL" clId="{5F6D4225-08EC-714C-954E-ACE51F0EFB48}" dt="2025-09-17T01:29:46.977" v="17800" actId="208"/>
          <ac:spMkLst>
            <pc:docMk/>
            <pc:sldMk cId="3199071865" sldId="273"/>
            <ac:spMk id="57" creationId="{407ACFF3-4A7A-E690-BA05-DB0BBAA1A08B}"/>
          </ac:spMkLst>
        </pc:spChg>
        <pc:spChg chg="add mod">
          <ac:chgData name="Pawelka, Elizabeth F. (ARC-STT)[Intern]" userId="14531acc-c572-496d-b425-80309ccb15bd" providerId="ADAL" clId="{5F6D4225-08EC-714C-954E-ACE51F0EFB48}" dt="2025-09-17T01:29:24.093" v="17796" actId="208"/>
          <ac:spMkLst>
            <pc:docMk/>
            <pc:sldMk cId="3199071865" sldId="273"/>
            <ac:spMk id="58" creationId="{AB6338CF-C6FD-6458-1E4D-3BAB123A07F5}"/>
          </ac:spMkLst>
        </pc:spChg>
        <pc:spChg chg="add mod">
          <ac:chgData name="Pawelka, Elizabeth F. (ARC-STT)[Intern]" userId="14531acc-c572-496d-b425-80309ccb15bd" providerId="ADAL" clId="{5F6D4225-08EC-714C-954E-ACE51F0EFB48}" dt="2025-09-17T01:29:28.860" v="17797" actId="207"/>
          <ac:spMkLst>
            <pc:docMk/>
            <pc:sldMk cId="3199071865" sldId="273"/>
            <ac:spMk id="59" creationId="{B42BD28F-0240-C4E4-37CE-E2FCFAE118FF}"/>
          </ac:spMkLst>
        </pc:spChg>
        <pc:spChg chg="add mod">
          <ac:chgData name="Pawelka, Elizabeth F. (ARC-STT)[Intern]" userId="14531acc-c572-496d-b425-80309ccb15bd" providerId="ADAL" clId="{5F6D4225-08EC-714C-954E-ACE51F0EFB48}" dt="2025-09-17T01:30:13.790" v="17809" actId="208"/>
          <ac:spMkLst>
            <pc:docMk/>
            <pc:sldMk cId="3199071865" sldId="273"/>
            <ac:spMk id="60" creationId="{39840F7F-9C24-8225-80CC-E1DB8714E722}"/>
          </ac:spMkLst>
        </pc:spChg>
        <pc:spChg chg="add mod">
          <ac:chgData name="Pawelka, Elizabeth F. (ARC-STT)[Intern]" userId="14531acc-c572-496d-b425-80309ccb15bd" providerId="ADAL" clId="{5F6D4225-08EC-714C-954E-ACE51F0EFB48}" dt="2025-09-17T01:30:04.027" v="17805" actId="208"/>
          <ac:spMkLst>
            <pc:docMk/>
            <pc:sldMk cId="3199071865" sldId="273"/>
            <ac:spMk id="61" creationId="{3A602367-3927-3D03-AE87-650F31C3A334}"/>
          </ac:spMkLst>
        </pc:spChg>
        <pc:spChg chg="add mod">
          <ac:chgData name="Pawelka, Elizabeth F. (ARC-STT)[Intern]" userId="14531acc-c572-496d-b425-80309ccb15bd" providerId="ADAL" clId="{5F6D4225-08EC-714C-954E-ACE51F0EFB48}" dt="2025-09-17T01:29:56.490" v="17803" actId="207"/>
          <ac:spMkLst>
            <pc:docMk/>
            <pc:sldMk cId="3199071865" sldId="273"/>
            <ac:spMk id="62" creationId="{7F08A034-C18B-D16A-DB34-243657DBD2B0}"/>
          </ac:spMkLst>
        </pc:spChg>
        <pc:picChg chg="add mod">
          <ac:chgData name="Pawelka, Elizabeth F. (ARC-STT)[Intern]" userId="14531acc-c572-496d-b425-80309ccb15bd" providerId="ADAL" clId="{5F6D4225-08EC-714C-954E-ACE51F0EFB48}" dt="2025-09-17T01:26:16.929" v="17749" actId="1076"/>
          <ac:picMkLst>
            <pc:docMk/>
            <pc:sldMk cId="3199071865" sldId="273"/>
            <ac:picMk id="9" creationId="{DF8567AA-D47B-0F48-EA46-94D83E009B83}"/>
          </ac:picMkLst>
        </pc:picChg>
        <pc:cxnChg chg="add mod">
          <ac:chgData name="Pawelka, Elizabeth F. (ARC-STT)[Intern]" userId="14531acc-c572-496d-b425-80309ccb15bd" providerId="ADAL" clId="{5F6D4225-08EC-714C-954E-ACE51F0EFB48}" dt="2025-09-17T19:34:16.799" v="22351" actId="1076"/>
          <ac:cxnSpMkLst>
            <pc:docMk/>
            <pc:sldMk cId="3199071865" sldId="273"/>
            <ac:cxnSpMk id="5" creationId="{E364E2F2-31B8-C00F-BE67-49D2E9E9F4DD}"/>
          </ac:cxnSpMkLst>
        </pc:cxnChg>
        <pc:cxnChg chg="add mod">
          <ac:chgData name="Pawelka, Elizabeth F. (ARC-STT)[Intern]" userId="14531acc-c572-496d-b425-80309ccb15bd" providerId="ADAL" clId="{5F6D4225-08EC-714C-954E-ACE51F0EFB48}" dt="2025-09-17T19:29:51.060" v="22316" actId="14100"/>
          <ac:cxnSpMkLst>
            <pc:docMk/>
            <pc:sldMk cId="3199071865" sldId="273"/>
            <ac:cxnSpMk id="11" creationId="{CD4C76A9-C9C4-62D6-D2C9-00BA2943D837}"/>
          </ac:cxnSpMkLst>
        </pc:cxnChg>
        <pc:cxnChg chg="add mod">
          <ac:chgData name="Pawelka, Elizabeth F. (ARC-STT)[Intern]" userId="14531acc-c572-496d-b425-80309ccb15bd" providerId="ADAL" clId="{5F6D4225-08EC-714C-954E-ACE51F0EFB48}" dt="2025-09-17T19:30:35.519" v="22325" actId="1076"/>
          <ac:cxnSpMkLst>
            <pc:docMk/>
            <pc:sldMk cId="3199071865" sldId="273"/>
            <ac:cxnSpMk id="14" creationId="{B125E927-6169-1624-7C70-41DC7566F5DD}"/>
          </ac:cxnSpMkLst>
        </pc:cxnChg>
        <pc:cxnChg chg="add mod">
          <ac:chgData name="Pawelka, Elizabeth F. (ARC-STT)[Intern]" userId="14531acc-c572-496d-b425-80309ccb15bd" providerId="ADAL" clId="{5F6D4225-08EC-714C-954E-ACE51F0EFB48}" dt="2025-09-17T19:30:29.986" v="22324" actId="1076"/>
          <ac:cxnSpMkLst>
            <pc:docMk/>
            <pc:sldMk cId="3199071865" sldId="273"/>
            <ac:cxnSpMk id="17" creationId="{CB037102-FE8E-303E-A980-C3C304C5F811}"/>
          </ac:cxnSpMkLst>
        </pc:cxnChg>
        <pc:cxnChg chg="add mod">
          <ac:chgData name="Pawelka, Elizabeth F. (ARC-STT)[Intern]" userId="14531acc-c572-496d-b425-80309ccb15bd" providerId="ADAL" clId="{5F6D4225-08EC-714C-954E-ACE51F0EFB48}" dt="2025-09-17T19:31:17.161" v="22331" actId="14100"/>
          <ac:cxnSpMkLst>
            <pc:docMk/>
            <pc:sldMk cId="3199071865" sldId="273"/>
            <ac:cxnSpMk id="22" creationId="{FE11B90A-1AAE-7C07-A8FD-4453231E354D}"/>
          </ac:cxnSpMkLst>
        </pc:cxnChg>
        <pc:cxnChg chg="add mod">
          <ac:chgData name="Pawelka, Elizabeth F. (ARC-STT)[Intern]" userId="14531acc-c572-496d-b425-80309ccb15bd" providerId="ADAL" clId="{5F6D4225-08EC-714C-954E-ACE51F0EFB48}" dt="2025-09-17T19:31:52.982" v="22337" actId="14100"/>
          <ac:cxnSpMkLst>
            <pc:docMk/>
            <pc:sldMk cId="3199071865" sldId="273"/>
            <ac:cxnSpMk id="26" creationId="{5C1F4A6E-2B58-354C-1454-DCC81DE2CF39}"/>
          </ac:cxnSpMkLst>
        </pc:cxnChg>
        <pc:cxnChg chg="add mod">
          <ac:chgData name="Pawelka, Elizabeth F. (ARC-STT)[Intern]" userId="14531acc-c572-496d-b425-80309ccb15bd" providerId="ADAL" clId="{5F6D4225-08EC-714C-954E-ACE51F0EFB48}" dt="2025-09-17T19:29:21.610" v="22311" actId="14100"/>
          <ac:cxnSpMkLst>
            <pc:docMk/>
            <pc:sldMk cId="3199071865" sldId="273"/>
            <ac:cxnSpMk id="28" creationId="{9DF95122-2BA9-BE28-D1B4-46019892CA7C}"/>
          </ac:cxnSpMkLst>
        </pc:cxnChg>
        <pc:cxnChg chg="add mod">
          <ac:chgData name="Pawelka, Elizabeth F. (ARC-STT)[Intern]" userId="14531acc-c572-496d-b425-80309ccb15bd" providerId="ADAL" clId="{5F6D4225-08EC-714C-954E-ACE51F0EFB48}" dt="2025-09-17T19:30:57.160" v="22328" actId="1076"/>
          <ac:cxnSpMkLst>
            <pc:docMk/>
            <pc:sldMk cId="3199071865" sldId="273"/>
            <ac:cxnSpMk id="32" creationId="{C88328A1-2A07-9964-7BEF-EBE9506509CB}"/>
          </ac:cxnSpMkLst>
        </pc:cxnChg>
        <pc:cxnChg chg="add mod">
          <ac:chgData name="Pawelka, Elizabeth F. (ARC-STT)[Intern]" userId="14531acc-c572-496d-b425-80309ccb15bd" providerId="ADAL" clId="{5F6D4225-08EC-714C-954E-ACE51F0EFB48}" dt="2025-09-17T19:32:20.816" v="22340" actId="1076"/>
          <ac:cxnSpMkLst>
            <pc:docMk/>
            <pc:sldMk cId="3199071865" sldId="273"/>
            <ac:cxnSpMk id="34" creationId="{1F0252D6-001C-E5C9-9E7A-88E2BA43B77B}"/>
          </ac:cxnSpMkLst>
        </pc:cxnChg>
        <pc:cxnChg chg="add mod">
          <ac:chgData name="Pawelka, Elizabeth F. (ARC-STT)[Intern]" userId="14531acc-c572-496d-b425-80309ccb15bd" providerId="ADAL" clId="{5F6D4225-08EC-714C-954E-ACE51F0EFB48}" dt="2025-09-17T19:32:22.884" v="22341" actId="1076"/>
          <ac:cxnSpMkLst>
            <pc:docMk/>
            <pc:sldMk cId="3199071865" sldId="273"/>
            <ac:cxnSpMk id="36" creationId="{B209DCCF-5894-B081-BF00-59CFEA9A09EB}"/>
          </ac:cxnSpMkLst>
        </pc:cxnChg>
        <pc:cxnChg chg="add mod">
          <ac:chgData name="Pawelka, Elizabeth F. (ARC-STT)[Intern]" userId="14531acc-c572-496d-b425-80309ccb15bd" providerId="ADAL" clId="{5F6D4225-08EC-714C-954E-ACE51F0EFB48}" dt="2025-09-17T01:01:46.544" v="16943" actId="693"/>
          <ac:cxnSpMkLst>
            <pc:docMk/>
            <pc:sldMk cId="3199071865" sldId="273"/>
            <ac:cxnSpMk id="37" creationId="{6E9F5C35-91A7-DBD4-AAB6-EAF5BADDC875}"/>
          </ac:cxnSpMkLst>
        </pc:cxnChg>
        <pc:cxnChg chg="add mod">
          <ac:chgData name="Pawelka, Elizabeth F. (ARC-STT)[Intern]" userId="14531acc-c572-496d-b425-80309ccb15bd" providerId="ADAL" clId="{5F6D4225-08EC-714C-954E-ACE51F0EFB48}" dt="2025-09-17T23:46:25.865" v="23327" actId="14100"/>
          <ac:cxnSpMkLst>
            <pc:docMk/>
            <pc:sldMk cId="3199071865" sldId="273"/>
            <ac:cxnSpMk id="38" creationId="{33EAB3B6-30DA-39FC-6EE7-4629D25B0BA8}"/>
          </ac:cxnSpMkLst>
        </pc:cxnChg>
        <pc:cxnChg chg="add mod">
          <ac:chgData name="Pawelka, Elizabeth F. (ARC-STT)[Intern]" userId="14531acc-c572-496d-b425-80309ccb15bd" providerId="ADAL" clId="{5F6D4225-08EC-714C-954E-ACE51F0EFB48}" dt="2025-09-18T16:50:23.328" v="24269" actId="1076"/>
          <ac:cxnSpMkLst>
            <pc:docMk/>
            <pc:sldMk cId="3199071865" sldId="273"/>
            <ac:cxnSpMk id="40" creationId="{3EF065DC-1FA6-6963-F7C4-53440113FB77}"/>
          </ac:cxnSpMkLst>
        </pc:cxnChg>
        <pc:cxnChg chg="add mod">
          <ac:chgData name="Pawelka, Elizabeth F. (ARC-STT)[Intern]" userId="14531acc-c572-496d-b425-80309ccb15bd" providerId="ADAL" clId="{5F6D4225-08EC-714C-954E-ACE51F0EFB48}" dt="2025-09-18T16:49:59.909" v="24266" actId="1076"/>
          <ac:cxnSpMkLst>
            <pc:docMk/>
            <pc:sldMk cId="3199071865" sldId="273"/>
            <ac:cxnSpMk id="41" creationId="{1FD6DC6A-8CFE-3578-9D50-D44CD0E863C3}"/>
          </ac:cxnSpMkLst>
        </pc:cxnChg>
      </pc:sldChg>
      <pc:sldChg chg="modSp add del mod">
        <pc:chgData name="Pawelka, Elizabeth F. (ARC-STT)[Intern]" userId="14531acc-c572-496d-b425-80309ccb15bd" providerId="ADAL" clId="{5F6D4225-08EC-714C-954E-ACE51F0EFB48}" dt="2025-09-11T17:43:23.004" v="4518" actId="2696"/>
        <pc:sldMkLst>
          <pc:docMk/>
          <pc:sldMk cId="3497709205" sldId="274"/>
        </pc:sldMkLst>
      </pc:sldChg>
      <pc:sldChg chg="addSp delSp modSp add mod modTransition setBg modAnim setClrOvrMap modNotesTx">
        <pc:chgData name="Pawelka, Elizabeth F. (ARC-STT)[Intern]" userId="14531acc-c572-496d-b425-80309ccb15bd" providerId="ADAL" clId="{5F6D4225-08EC-714C-954E-ACE51F0EFB48}" dt="2025-09-18T00:14:14.581" v="24116"/>
        <pc:sldMkLst>
          <pc:docMk/>
          <pc:sldMk cId="3629570401" sldId="275"/>
        </pc:sldMkLst>
        <pc:spChg chg="add mod">
          <ac:chgData name="Pawelka, Elizabeth F. (ARC-STT)[Intern]" userId="14531acc-c572-496d-b425-80309ccb15bd" providerId="ADAL" clId="{5F6D4225-08EC-714C-954E-ACE51F0EFB48}" dt="2025-09-17T23:52:51.345" v="23656" actId="1076"/>
          <ac:spMkLst>
            <pc:docMk/>
            <pc:sldMk cId="3629570401" sldId="275"/>
            <ac:spMk id="3" creationId="{C64E7C27-BD68-2B06-DBE2-FEA4F03C011E}"/>
          </ac:spMkLst>
        </pc:spChg>
        <pc:spChg chg="add mod">
          <ac:chgData name="Pawelka, Elizabeth F. (ARC-STT)[Intern]" userId="14531acc-c572-496d-b425-80309ccb15bd" providerId="ADAL" clId="{5F6D4225-08EC-714C-954E-ACE51F0EFB48}" dt="2025-09-17T18:43:41.469" v="21861" actId="1076"/>
          <ac:spMkLst>
            <pc:docMk/>
            <pc:sldMk cId="3629570401" sldId="275"/>
            <ac:spMk id="4" creationId="{89B6AB1A-C599-6782-3FE2-957B503A7E21}"/>
          </ac:spMkLst>
        </pc:spChg>
        <pc:spChg chg="add mod">
          <ac:chgData name="Pawelka, Elizabeth F. (ARC-STT)[Intern]" userId="14531acc-c572-496d-b425-80309ccb15bd" providerId="ADAL" clId="{5F6D4225-08EC-714C-954E-ACE51F0EFB48}" dt="2025-09-17T19:57:04.128" v="22833" actId="20577"/>
          <ac:spMkLst>
            <pc:docMk/>
            <pc:sldMk cId="3629570401" sldId="275"/>
            <ac:spMk id="5" creationId="{D59ED58E-C5E3-F468-78B0-D36BBA18B70A}"/>
          </ac:spMkLst>
        </pc:spChg>
        <pc:spChg chg="add mod">
          <ac:chgData name="Pawelka, Elizabeth F. (ARC-STT)[Intern]" userId="14531acc-c572-496d-b425-80309ccb15bd" providerId="ADAL" clId="{5F6D4225-08EC-714C-954E-ACE51F0EFB48}" dt="2025-09-17T18:43:43.838" v="21862" actId="1076"/>
          <ac:spMkLst>
            <pc:docMk/>
            <pc:sldMk cId="3629570401" sldId="275"/>
            <ac:spMk id="6" creationId="{959A1D73-C919-3686-531A-B58CA03BA4DC}"/>
          </ac:spMkLst>
        </pc:spChg>
        <pc:spChg chg="add mod">
          <ac:chgData name="Pawelka, Elizabeth F. (ARC-STT)[Intern]" userId="14531acc-c572-496d-b425-80309ccb15bd" providerId="ADAL" clId="{5F6D4225-08EC-714C-954E-ACE51F0EFB48}" dt="2025-09-17T23:57:10.104" v="23761" actId="207"/>
          <ac:spMkLst>
            <pc:docMk/>
            <pc:sldMk cId="3629570401" sldId="275"/>
            <ac:spMk id="7" creationId="{459146D7-6A8D-0DE8-ED83-A6AA31E8D1A0}"/>
          </ac:spMkLst>
        </pc:spChg>
        <pc:spChg chg="add mod">
          <ac:chgData name="Pawelka, Elizabeth F. (ARC-STT)[Intern]" userId="14531acc-c572-496d-b425-80309ccb15bd" providerId="ADAL" clId="{5F6D4225-08EC-714C-954E-ACE51F0EFB48}" dt="2025-09-17T23:52:48.094" v="23655" actId="1076"/>
          <ac:spMkLst>
            <pc:docMk/>
            <pc:sldMk cId="3629570401" sldId="275"/>
            <ac:spMk id="8" creationId="{570EF447-65D2-7266-D2F8-85F5BD369F81}"/>
          </ac:spMkLst>
        </pc:spChg>
        <pc:spChg chg="add mod">
          <ac:chgData name="Pawelka, Elizabeth F. (ARC-STT)[Intern]" userId="14531acc-c572-496d-b425-80309ccb15bd" providerId="ADAL" clId="{5F6D4225-08EC-714C-954E-ACE51F0EFB48}" dt="2025-09-17T23:52:53.739" v="23657" actId="1076"/>
          <ac:spMkLst>
            <pc:docMk/>
            <pc:sldMk cId="3629570401" sldId="275"/>
            <ac:spMk id="9" creationId="{99BC1384-B2BD-A58A-7EBC-FBC0C58869F3}"/>
          </ac:spMkLst>
        </pc:spChg>
        <pc:spChg chg="add mod">
          <ac:chgData name="Pawelka, Elizabeth F. (ARC-STT)[Intern]" userId="14531acc-c572-496d-b425-80309ccb15bd" providerId="ADAL" clId="{5F6D4225-08EC-714C-954E-ACE51F0EFB48}" dt="2025-09-17T20:33:37.853" v="22988" actId="1076"/>
          <ac:spMkLst>
            <pc:docMk/>
            <pc:sldMk cId="3629570401" sldId="275"/>
            <ac:spMk id="10" creationId="{6F6EC283-5DAA-1D87-F427-758228EEA5B9}"/>
          </ac:spMkLst>
        </pc:spChg>
        <pc:spChg chg="add mod">
          <ac:chgData name="Pawelka, Elizabeth F. (ARC-STT)[Intern]" userId="14531acc-c572-496d-b425-80309ccb15bd" providerId="ADAL" clId="{5F6D4225-08EC-714C-954E-ACE51F0EFB48}" dt="2025-09-17T20:33:35.255" v="22987" actId="1076"/>
          <ac:spMkLst>
            <pc:docMk/>
            <pc:sldMk cId="3629570401" sldId="275"/>
            <ac:spMk id="13" creationId="{7F3A449C-2AF7-5072-95EE-E9BAE0EA868E}"/>
          </ac:spMkLst>
        </pc:spChg>
        <pc:spChg chg="add">
          <ac:chgData name="Pawelka, Elizabeth F. (ARC-STT)[Intern]" userId="14531acc-c572-496d-b425-80309ccb15bd" providerId="ADAL" clId="{5F6D4225-08EC-714C-954E-ACE51F0EFB48}" dt="2025-09-11T18:02:05.485" v="4832" actId="26606"/>
          <ac:spMkLst>
            <pc:docMk/>
            <pc:sldMk cId="3629570401" sldId="275"/>
            <ac:spMk id="2055" creationId="{71B2258F-86CA-4D4D-8270-BC05FCDEBFB3}"/>
          </ac:spMkLst>
        </pc:spChg>
        <pc:picChg chg="add mod">
          <ac:chgData name="Pawelka, Elizabeth F. (ARC-STT)[Intern]" userId="14531acc-c572-496d-b425-80309ccb15bd" providerId="ADAL" clId="{5F6D4225-08EC-714C-954E-ACE51F0EFB48}" dt="2025-09-17T18:43:29.167" v="21856" actId="1076"/>
          <ac:picMkLst>
            <pc:docMk/>
            <pc:sldMk cId="3629570401" sldId="275"/>
            <ac:picMk id="2050" creationId="{E89DBD10-E9BE-9492-1A81-A34C8075986E}"/>
          </ac:picMkLst>
        </pc:picChg>
      </pc:sldChg>
      <pc:sldChg chg="addSp delSp modSp add mod ord modTransition modAnim modNotesTx">
        <pc:chgData name="Pawelka, Elizabeth F. (ARC-STT)[Intern]" userId="14531acc-c572-496d-b425-80309ccb15bd" providerId="ADAL" clId="{5F6D4225-08EC-714C-954E-ACE51F0EFB48}" dt="2025-09-19T00:42:28.639" v="24298" actId="20578"/>
        <pc:sldMkLst>
          <pc:docMk/>
          <pc:sldMk cId="1572581096" sldId="276"/>
        </pc:sldMkLst>
        <pc:spChg chg="mod">
          <ac:chgData name="Pawelka, Elizabeth F. (ARC-STT)[Intern]" userId="14531acc-c572-496d-b425-80309ccb15bd" providerId="ADAL" clId="{5F6D4225-08EC-714C-954E-ACE51F0EFB48}" dt="2025-09-17T17:30:48.768" v="19004" actId="1076"/>
          <ac:spMkLst>
            <pc:docMk/>
            <pc:sldMk cId="1572581096" sldId="276"/>
            <ac:spMk id="2" creationId="{AAB48C79-29B7-C144-4E2D-0042302EC55E}"/>
          </ac:spMkLst>
        </pc:spChg>
        <pc:spChg chg="add mod">
          <ac:chgData name="Pawelka, Elizabeth F. (ARC-STT)[Intern]" userId="14531acc-c572-496d-b425-80309ccb15bd" providerId="ADAL" clId="{5F6D4225-08EC-714C-954E-ACE51F0EFB48}" dt="2025-09-17T17:40:05.924" v="19601" actId="27636"/>
          <ac:spMkLst>
            <pc:docMk/>
            <pc:sldMk cId="1572581096" sldId="276"/>
            <ac:spMk id="3" creationId="{A3158EF0-8D41-D9CA-D666-8D7C9059EEB2}"/>
          </ac:spMkLst>
        </pc:spChg>
        <pc:spChg chg="add mod">
          <ac:chgData name="Pawelka, Elizabeth F. (ARC-STT)[Intern]" userId="14531acc-c572-496d-b425-80309ccb15bd" providerId="ADAL" clId="{5F6D4225-08EC-714C-954E-ACE51F0EFB48}" dt="2025-09-17T17:30:43.177" v="19002" actId="2085"/>
          <ac:spMkLst>
            <pc:docMk/>
            <pc:sldMk cId="1572581096" sldId="276"/>
            <ac:spMk id="6" creationId="{0B430F01-2556-DA5E-0017-9F2211B8DAE6}"/>
          </ac:spMkLst>
        </pc:spChg>
        <pc:spChg chg="add mod">
          <ac:chgData name="Pawelka, Elizabeth F. (ARC-STT)[Intern]" userId="14531acc-c572-496d-b425-80309ccb15bd" providerId="ADAL" clId="{5F6D4225-08EC-714C-954E-ACE51F0EFB48}" dt="2025-09-17T17:32:29.097" v="19014" actId="1076"/>
          <ac:spMkLst>
            <pc:docMk/>
            <pc:sldMk cId="1572581096" sldId="276"/>
            <ac:spMk id="7" creationId="{73CC5433-73BA-6108-B8BE-37BC9B501EA3}"/>
          </ac:spMkLst>
        </pc:spChg>
        <pc:spChg chg="add mod">
          <ac:chgData name="Pawelka, Elizabeth F. (ARC-STT)[Intern]" userId="14531acc-c572-496d-b425-80309ccb15bd" providerId="ADAL" clId="{5F6D4225-08EC-714C-954E-ACE51F0EFB48}" dt="2025-09-17T17:37:07.296" v="19127" actId="14100"/>
          <ac:spMkLst>
            <pc:docMk/>
            <pc:sldMk cId="1572581096" sldId="276"/>
            <ac:spMk id="8" creationId="{C5999E25-4A5F-CE36-54F7-E646EEA8C0F7}"/>
          </ac:spMkLst>
        </pc:spChg>
        <pc:spChg chg="add mod">
          <ac:chgData name="Pawelka, Elizabeth F. (ARC-STT)[Intern]" userId="14531acc-c572-496d-b425-80309ccb15bd" providerId="ADAL" clId="{5F6D4225-08EC-714C-954E-ACE51F0EFB48}" dt="2025-09-17T17:36:53.538" v="19123" actId="1076"/>
          <ac:spMkLst>
            <pc:docMk/>
            <pc:sldMk cId="1572581096" sldId="276"/>
            <ac:spMk id="9" creationId="{54DC56CC-1BB9-C4A6-D595-A2E2C1D229F8}"/>
          </ac:spMkLst>
        </pc:spChg>
        <pc:spChg chg="add mod">
          <ac:chgData name="Pawelka, Elizabeth F. (ARC-STT)[Intern]" userId="14531acc-c572-496d-b425-80309ccb15bd" providerId="ADAL" clId="{5F6D4225-08EC-714C-954E-ACE51F0EFB48}" dt="2025-09-17T17:43:58.191" v="19610" actId="208"/>
          <ac:spMkLst>
            <pc:docMk/>
            <pc:sldMk cId="1572581096" sldId="276"/>
            <ac:spMk id="14" creationId="{826CDA7B-9147-1E6F-E9DF-45F2DA78C94D}"/>
          </ac:spMkLst>
        </pc:spChg>
        <pc:spChg chg="add mod">
          <ac:chgData name="Pawelka, Elizabeth F. (ARC-STT)[Intern]" userId="14531acc-c572-496d-b425-80309ccb15bd" providerId="ADAL" clId="{5F6D4225-08EC-714C-954E-ACE51F0EFB48}" dt="2025-09-17T17:44:21.738" v="19646" actId="14100"/>
          <ac:spMkLst>
            <pc:docMk/>
            <pc:sldMk cId="1572581096" sldId="276"/>
            <ac:spMk id="15" creationId="{8D61212C-F002-3150-19D4-C8FD20881378}"/>
          </ac:spMkLst>
        </pc:spChg>
        <pc:spChg chg="add mod">
          <ac:chgData name="Pawelka, Elizabeth F. (ARC-STT)[Intern]" userId="14531acc-c572-496d-b425-80309ccb15bd" providerId="ADAL" clId="{5F6D4225-08EC-714C-954E-ACE51F0EFB48}" dt="2025-09-17T17:45:22.820" v="19655" actId="255"/>
          <ac:spMkLst>
            <pc:docMk/>
            <pc:sldMk cId="1572581096" sldId="276"/>
            <ac:spMk id="16" creationId="{1E0C70D5-7F43-4E2C-22CF-9BA537841E55}"/>
          </ac:spMkLst>
        </pc:spChg>
        <pc:picChg chg="add mod">
          <ac:chgData name="Pawelka, Elizabeth F. (ARC-STT)[Intern]" userId="14531acc-c572-496d-b425-80309ccb15bd" providerId="ADAL" clId="{5F6D4225-08EC-714C-954E-ACE51F0EFB48}" dt="2025-09-16T21:23:20.218" v="10529" actId="1076"/>
          <ac:picMkLst>
            <pc:docMk/>
            <pc:sldMk cId="1572581096" sldId="276"/>
            <ac:picMk id="4" creationId="{6960E8C4-4E27-3096-8990-C0E5B187F735}"/>
          </ac:picMkLst>
        </pc:picChg>
        <pc:cxnChg chg="add mod">
          <ac:chgData name="Pawelka, Elizabeth F. (ARC-STT)[Intern]" userId="14531acc-c572-496d-b425-80309ccb15bd" providerId="ADAL" clId="{5F6D4225-08EC-714C-954E-ACE51F0EFB48}" dt="2025-09-17T17:43:37.308" v="19602" actId="1076"/>
          <ac:cxnSpMkLst>
            <pc:docMk/>
            <pc:sldMk cId="1572581096" sldId="276"/>
            <ac:cxnSpMk id="12" creationId="{8A81FC24-4EAD-F262-97AE-5ABB221B7254}"/>
          </ac:cxnSpMkLst>
        </pc:cxnChg>
      </pc:sldChg>
      <pc:sldChg chg="addSp delSp modSp add mod ord modTransition delAnim modAnim modNotesTx">
        <pc:chgData name="Pawelka, Elizabeth F. (ARC-STT)[Intern]" userId="14531acc-c572-496d-b425-80309ccb15bd" providerId="ADAL" clId="{5F6D4225-08EC-714C-954E-ACE51F0EFB48}" dt="2025-09-18T00:32:01.431" v="24263" actId="20577"/>
        <pc:sldMkLst>
          <pc:docMk/>
          <pc:sldMk cId="4273258236" sldId="277"/>
        </pc:sldMkLst>
        <pc:spChg chg="mod">
          <ac:chgData name="Pawelka, Elizabeth F. (ARC-STT)[Intern]" userId="14531acc-c572-496d-b425-80309ccb15bd" providerId="ADAL" clId="{5F6D4225-08EC-714C-954E-ACE51F0EFB48}" dt="2025-09-18T00:11:07.832" v="23963" actId="14100"/>
          <ac:spMkLst>
            <pc:docMk/>
            <pc:sldMk cId="4273258236" sldId="277"/>
            <ac:spMk id="2" creationId="{F7264726-E662-B79A-85A3-2F5C4F3E59F5}"/>
          </ac:spMkLst>
        </pc:spChg>
        <pc:spChg chg="mod">
          <ac:chgData name="Pawelka, Elizabeth F. (ARC-STT)[Intern]" userId="14531acc-c572-496d-b425-80309ccb15bd" providerId="ADAL" clId="{5F6D4225-08EC-714C-954E-ACE51F0EFB48}" dt="2025-09-18T00:10:46.055" v="23956" actId="20577"/>
          <ac:spMkLst>
            <pc:docMk/>
            <pc:sldMk cId="4273258236" sldId="277"/>
            <ac:spMk id="3" creationId="{327BC7C7-62B6-D2B2-5AA4-6A5A626303E7}"/>
          </ac:spMkLst>
        </pc:spChg>
        <pc:spChg chg="add del mod">
          <ac:chgData name="Pawelka, Elizabeth F. (ARC-STT)[Intern]" userId="14531acc-c572-496d-b425-80309ccb15bd" providerId="ADAL" clId="{5F6D4225-08EC-714C-954E-ACE51F0EFB48}" dt="2025-09-18T00:11:13.254" v="23965" actId="478"/>
          <ac:spMkLst>
            <pc:docMk/>
            <pc:sldMk cId="4273258236" sldId="277"/>
            <ac:spMk id="6" creationId="{E8AF10E4-DFFF-AD7C-E001-034B3EA5DBC1}"/>
          </ac:spMkLst>
        </pc:spChg>
        <pc:spChg chg="add mod">
          <ac:chgData name="Pawelka, Elizabeth F. (ARC-STT)[Intern]" userId="14531acc-c572-496d-b425-80309ccb15bd" providerId="ADAL" clId="{5F6D4225-08EC-714C-954E-ACE51F0EFB48}" dt="2025-09-18T00:31:17.090" v="24206" actId="20577"/>
          <ac:spMkLst>
            <pc:docMk/>
            <pc:sldMk cId="4273258236" sldId="277"/>
            <ac:spMk id="8" creationId="{9A4EC81A-E95D-18F2-6879-CFA71F9050F7}"/>
          </ac:spMkLst>
        </pc:spChg>
        <pc:spChg chg="add mod">
          <ac:chgData name="Pawelka, Elizabeth F. (ARC-STT)[Intern]" userId="14531acc-c572-496d-b425-80309ccb15bd" providerId="ADAL" clId="{5F6D4225-08EC-714C-954E-ACE51F0EFB48}" dt="2025-09-18T00:12:19.377" v="23978" actId="14100"/>
          <ac:spMkLst>
            <pc:docMk/>
            <pc:sldMk cId="4273258236" sldId="277"/>
            <ac:spMk id="9" creationId="{D5C29521-D129-57AD-0F4F-64B6E93675C7}"/>
          </ac:spMkLst>
        </pc:spChg>
        <pc:spChg chg="add mod">
          <ac:chgData name="Pawelka, Elizabeth F. (ARC-STT)[Intern]" userId="14531acc-c572-496d-b425-80309ccb15bd" providerId="ADAL" clId="{5F6D4225-08EC-714C-954E-ACE51F0EFB48}" dt="2025-09-18T00:10:21.116" v="23926" actId="1076"/>
          <ac:spMkLst>
            <pc:docMk/>
            <pc:sldMk cId="4273258236" sldId="277"/>
            <ac:spMk id="10" creationId="{6C9B981C-01EB-F56C-8011-49510C967BD0}"/>
          </ac:spMkLst>
        </pc:spChg>
        <pc:spChg chg="add mod">
          <ac:chgData name="Pawelka, Elizabeth F. (ARC-STT)[Intern]" userId="14531acc-c572-496d-b425-80309ccb15bd" providerId="ADAL" clId="{5F6D4225-08EC-714C-954E-ACE51F0EFB48}" dt="2025-09-18T00:12:31.419" v="23979" actId="1076"/>
          <ac:spMkLst>
            <pc:docMk/>
            <pc:sldMk cId="4273258236" sldId="277"/>
            <ac:spMk id="12" creationId="{0BA26E16-FE2F-D61C-3FB5-CA9645446FC3}"/>
          </ac:spMkLst>
        </pc:spChg>
        <pc:spChg chg="add mod">
          <ac:chgData name="Pawelka, Elizabeth F. (ARC-STT)[Intern]" userId="14531acc-c572-496d-b425-80309ccb15bd" providerId="ADAL" clId="{5F6D4225-08EC-714C-954E-ACE51F0EFB48}" dt="2025-09-17T01:09:45.161" v="17031" actId="1076"/>
          <ac:spMkLst>
            <pc:docMk/>
            <pc:sldMk cId="4273258236" sldId="277"/>
            <ac:spMk id="13" creationId="{0B5C0DEF-A060-3B85-BD54-42395FFCAE1B}"/>
          </ac:spMkLst>
        </pc:spChg>
        <pc:spChg chg="add mod">
          <ac:chgData name="Pawelka, Elizabeth F. (ARC-STT)[Intern]" userId="14531acc-c572-496d-b425-80309ccb15bd" providerId="ADAL" clId="{5F6D4225-08EC-714C-954E-ACE51F0EFB48}" dt="2025-09-18T00:31:05.468" v="24185" actId="20577"/>
          <ac:spMkLst>
            <pc:docMk/>
            <pc:sldMk cId="4273258236" sldId="277"/>
            <ac:spMk id="14" creationId="{DED5B896-5774-F418-6F83-B809D15E4B02}"/>
          </ac:spMkLst>
        </pc:spChg>
        <pc:spChg chg="add mod">
          <ac:chgData name="Pawelka, Elizabeth F. (ARC-STT)[Intern]" userId="14531acc-c572-496d-b425-80309ccb15bd" providerId="ADAL" clId="{5F6D4225-08EC-714C-954E-ACE51F0EFB48}" dt="2025-09-18T00:12:40.961" v="23982" actId="1076"/>
          <ac:spMkLst>
            <pc:docMk/>
            <pc:sldMk cId="4273258236" sldId="277"/>
            <ac:spMk id="15" creationId="{B4193B8E-AEB8-BD35-F755-6E3521FD534F}"/>
          </ac:spMkLst>
        </pc:spChg>
        <pc:picChg chg="add mod">
          <ac:chgData name="Pawelka, Elizabeth F. (ARC-STT)[Intern]" userId="14531acc-c572-496d-b425-80309ccb15bd" providerId="ADAL" clId="{5F6D4225-08EC-714C-954E-ACE51F0EFB48}" dt="2025-09-17T19:52:07.398" v="22820" actId="1076"/>
          <ac:picMkLst>
            <pc:docMk/>
            <pc:sldMk cId="4273258236" sldId="277"/>
            <ac:picMk id="4" creationId="{B6BFA584-F1DB-BE1A-5229-081D64C07C08}"/>
          </ac:picMkLst>
        </pc:picChg>
        <pc:picChg chg="add mod">
          <ac:chgData name="Pawelka, Elizabeth F. (ARC-STT)[Intern]" userId="14531acc-c572-496d-b425-80309ccb15bd" providerId="ADAL" clId="{5F6D4225-08EC-714C-954E-ACE51F0EFB48}" dt="2025-09-18T00:12:14.103" v="23976" actId="1076"/>
          <ac:picMkLst>
            <pc:docMk/>
            <pc:sldMk cId="4273258236" sldId="277"/>
            <ac:picMk id="7" creationId="{1DBBAD6A-DCDE-F0C1-FB2E-CB8CC68C1F16}"/>
          </ac:picMkLst>
        </pc:picChg>
      </pc:sldChg>
      <pc:sldChg chg="addSp delSp modSp add mod modTransition modAnim modNotesTx">
        <pc:chgData name="Pawelka, Elizabeth F. (ARC-STT)[Intern]" userId="14531acc-c572-496d-b425-80309ccb15bd" providerId="ADAL" clId="{5F6D4225-08EC-714C-954E-ACE51F0EFB48}" dt="2025-09-17T23:45:01.170" v="23295" actId="20577"/>
        <pc:sldMkLst>
          <pc:docMk/>
          <pc:sldMk cId="1433760876" sldId="278"/>
        </pc:sldMkLst>
        <pc:spChg chg="mod">
          <ac:chgData name="Pawelka, Elizabeth F. (ARC-STT)[Intern]" userId="14531acc-c572-496d-b425-80309ccb15bd" providerId="ADAL" clId="{5F6D4225-08EC-714C-954E-ACE51F0EFB48}" dt="2025-09-17T00:25:33.010" v="16230" actId="20577"/>
          <ac:spMkLst>
            <pc:docMk/>
            <pc:sldMk cId="1433760876" sldId="278"/>
            <ac:spMk id="5" creationId="{141E65E6-7C56-1103-08DD-D658FB901E1C}"/>
          </ac:spMkLst>
        </pc:spChg>
        <pc:spChg chg="add mod">
          <ac:chgData name="Pawelka, Elizabeth F. (ARC-STT)[Intern]" userId="14531acc-c572-496d-b425-80309ccb15bd" providerId="ADAL" clId="{5F6D4225-08EC-714C-954E-ACE51F0EFB48}" dt="2025-09-17T23:45:01.170" v="23295" actId="20577"/>
          <ac:spMkLst>
            <pc:docMk/>
            <pc:sldMk cId="1433760876" sldId="278"/>
            <ac:spMk id="10" creationId="{C628816F-6C7C-26A0-AEF0-B482B041C3AE}"/>
          </ac:spMkLst>
        </pc:spChg>
      </pc:sldChg>
      <pc:sldChg chg="addSp delSp modSp add mod setBg delDesignElem modShow modNotesTx">
        <pc:chgData name="Pawelka, Elizabeth F. (ARC-STT)[Intern]" userId="14531acc-c572-496d-b425-80309ccb15bd" providerId="ADAL" clId="{5F6D4225-08EC-714C-954E-ACE51F0EFB48}" dt="2025-09-19T00:43:17.375" v="24299" actId="729"/>
        <pc:sldMkLst>
          <pc:docMk/>
          <pc:sldMk cId="2446443696" sldId="279"/>
        </pc:sldMkLst>
        <pc:spChg chg="mod">
          <ac:chgData name="Pawelka, Elizabeth F. (ARC-STT)[Intern]" userId="14531acc-c572-496d-b425-80309ccb15bd" providerId="ADAL" clId="{5F6D4225-08EC-714C-954E-ACE51F0EFB48}" dt="2025-09-16T00:11:48.269" v="8335" actId="20577"/>
          <ac:spMkLst>
            <pc:docMk/>
            <pc:sldMk cId="2446443696" sldId="279"/>
            <ac:spMk id="2" creationId="{8928710A-94FB-B216-9EE2-FD2149802C43}"/>
          </ac:spMkLst>
        </pc:spChg>
        <pc:spChg chg="add mod">
          <ac:chgData name="Pawelka, Elizabeth F. (ARC-STT)[Intern]" userId="14531acc-c572-496d-b425-80309ccb15bd" providerId="ADAL" clId="{5F6D4225-08EC-714C-954E-ACE51F0EFB48}" dt="2025-09-17T20:33:49.606" v="22990" actId="1076"/>
          <ac:spMkLst>
            <pc:docMk/>
            <pc:sldMk cId="2446443696" sldId="279"/>
            <ac:spMk id="3" creationId="{91489F55-5E57-D3D4-1C4F-EA08A3705059}"/>
          </ac:spMkLst>
        </pc:spChg>
        <pc:spChg chg="mod">
          <ac:chgData name="Pawelka, Elizabeth F. (ARC-STT)[Intern]" userId="14531acc-c572-496d-b425-80309ccb15bd" providerId="ADAL" clId="{5F6D4225-08EC-714C-954E-ACE51F0EFB48}" dt="2025-09-18T00:13:51.007" v="24115" actId="20577"/>
          <ac:spMkLst>
            <pc:docMk/>
            <pc:sldMk cId="2446443696" sldId="279"/>
            <ac:spMk id="4" creationId="{16B53726-CADC-A324-51D4-C31C529C6E23}"/>
          </ac:spMkLst>
        </pc:spChg>
        <pc:picChg chg="mod">
          <ac:chgData name="Pawelka, Elizabeth F. (ARC-STT)[Intern]" userId="14531acc-c572-496d-b425-80309ccb15bd" providerId="ADAL" clId="{5F6D4225-08EC-714C-954E-ACE51F0EFB48}" dt="2025-09-16T00:18:28.776" v="8844" actId="1076"/>
          <ac:picMkLst>
            <pc:docMk/>
            <pc:sldMk cId="2446443696" sldId="279"/>
            <ac:picMk id="2050" creationId="{B93AAF90-C5EC-8EC8-3F08-5FD6453ACCBF}"/>
          </ac:picMkLst>
        </pc:picChg>
      </pc:sldChg>
      <pc:sldChg chg="addSp delSp modSp add mod ord setBg">
        <pc:chgData name="Pawelka, Elizabeth F. (ARC-STT)[Intern]" userId="14531acc-c572-496d-b425-80309ccb15bd" providerId="ADAL" clId="{5F6D4225-08EC-714C-954E-ACE51F0EFB48}" dt="2025-09-19T00:41:56.298" v="24295" actId="1076"/>
        <pc:sldMkLst>
          <pc:docMk/>
          <pc:sldMk cId="3787151967" sldId="280"/>
        </pc:sldMkLst>
        <pc:spChg chg="mod">
          <ac:chgData name="Pawelka, Elizabeth F. (ARC-STT)[Intern]" userId="14531acc-c572-496d-b425-80309ccb15bd" providerId="ADAL" clId="{5F6D4225-08EC-714C-954E-ACE51F0EFB48}" dt="2025-09-19T00:41:56.298" v="24295" actId="1076"/>
          <ac:spMkLst>
            <pc:docMk/>
            <pc:sldMk cId="3787151967" sldId="280"/>
            <ac:spMk id="2" creationId="{5AEC721B-7FF8-EA25-12C8-F1B5BF19B6DD}"/>
          </ac:spMkLst>
        </pc:spChg>
        <pc:graphicFrameChg chg="mod modGraphic">
          <ac:chgData name="Pawelka, Elizabeth F. (ARC-STT)[Intern]" userId="14531acc-c572-496d-b425-80309ccb15bd" providerId="ADAL" clId="{5F6D4225-08EC-714C-954E-ACE51F0EFB48}" dt="2025-09-19T00:39:38.631" v="24281" actId="14100"/>
          <ac:graphicFrameMkLst>
            <pc:docMk/>
            <pc:sldMk cId="3787151967" sldId="280"/>
            <ac:graphicFrameMk id="6" creationId="{5E68DB16-E37D-5B10-D9E4-3FDB6E5F6317}"/>
          </ac:graphicFrameMkLst>
        </pc:graphicFrameChg>
        <pc:picChg chg="add mod">
          <ac:chgData name="Pawelka, Elizabeth F. (ARC-STT)[Intern]" userId="14531acc-c572-496d-b425-80309ccb15bd" providerId="ADAL" clId="{5F6D4225-08EC-714C-954E-ACE51F0EFB48}" dt="2025-09-19T00:41:32.642" v="24292" actId="1076"/>
          <ac:picMkLst>
            <pc:docMk/>
            <pc:sldMk cId="3787151967" sldId="280"/>
            <ac:picMk id="3" creationId="{13974E92-5C3C-755C-6489-C3F1534BE8A8}"/>
          </ac:picMkLst>
        </pc:picChg>
        <pc:picChg chg="del">
          <ac:chgData name="Pawelka, Elizabeth F. (ARC-STT)[Intern]" userId="14531acc-c572-496d-b425-80309ccb15bd" providerId="ADAL" clId="{5F6D4225-08EC-714C-954E-ACE51F0EFB48}" dt="2025-09-19T00:39:16.444" v="24274" actId="478"/>
          <ac:picMkLst>
            <pc:docMk/>
            <pc:sldMk cId="3787151967" sldId="280"/>
            <ac:picMk id="14" creationId="{4B0200C4-3040-3B4C-9291-769E7132D2A0}"/>
          </ac:picMkLst>
        </pc:picChg>
      </pc:sldChg>
      <pc:sldChg chg="addSp delSp modSp add mod modTransition delAnim modAnim modNotesTx">
        <pc:chgData name="Pawelka, Elizabeth F. (ARC-STT)[Intern]" userId="14531acc-c572-496d-b425-80309ccb15bd" providerId="ADAL" clId="{5F6D4225-08EC-714C-954E-ACE51F0EFB48}" dt="2025-09-18T00:28:55.151" v="24173" actId="1076"/>
        <pc:sldMkLst>
          <pc:docMk/>
          <pc:sldMk cId="1088529577" sldId="281"/>
        </pc:sldMkLst>
        <pc:spChg chg="mod">
          <ac:chgData name="Pawelka, Elizabeth F. (ARC-STT)[Intern]" userId="14531acc-c572-496d-b425-80309ccb15bd" providerId="ADAL" clId="{5F6D4225-08EC-714C-954E-ACE51F0EFB48}" dt="2025-09-17T18:50:09.054" v="22024" actId="2711"/>
          <ac:spMkLst>
            <pc:docMk/>
            <pc:sldMk cId="1088529577" sldId="281"/>
            <ac:spMk id="2" creationId="{E7C6EBE7-A017-9C74-442B-737BFCD1C479}"/>
          </ac:spMkLst>
        </pc:spChg>
        <pc:spChg chg="add mod">
          <ac:chgData name="Pawelka, Elizabeth F. (ARC-STT)[Intern]" userId="14531acc-c572-496d-b425-80309ccb15bd" providerId="ADAL" clId="{5F6D4225-08EC-714C-954E-ACE51F0EFB48}" dt="2025-09-17T18:50:12.945" v="22025" actId="2711"/>
          <ac:spMkLst>
            <pc:docMk/>
            <pc:sldMk cId="1088529577" sldId="281"/>
            <ac:spMk id="7" creationId="{AAC845DA-4CA7-558F-889F-71BEFF087081}"/>
          </ac:spMkLst>
        </pc:spChg>
        <pc:spChg chg="add del mod">
          <ac:chgData name="Pawelka, Elizabeth F. (ARC-STT)[Intern]" userId="14531acc-c572-496d-b425-80309ccb15bd" providerId="ADAL" clId="{5F6D4225-08EC-714C-954E-ACE51F0EFB48}" dt="2025-09-18T00:27:25.817" v="24150" actId="478"/>
          <ac:spMkLst>
            <pc:docMk/>
            <pc:sldMk cId="1088529577" sldId="281"/>
            <ac:spMk id="8" creationId="{AB19F66A-715D-60E5-9C25-44013778DA0A}"/>
          </ac:spMkLst>
        </pc:spChg>
        <pc:spChg chg="add del mod">
          <ac:chgData name="Pawelka, Elizabeth F. (ARC-STT)[Intern]" userId="14531acc-c572-496d-b425-80309ccb15bd" providerId="ADAL" clId="{5F6D4225-08EC-714C-954E-ACE51F0EFB48}" dt="2025-09-18T00:27:28.736" v="24151" actId="478"/>
          <ac:spMkLst>
            <pc:docMk/>
            <pc:sldMk cId="1088529577" sldId="281"/>
            <ac:spMk id="9" creationId="{E26F46B7-6E6A-4E2E-3071-F3A872D7A42A}"/>
          </ac:spMkLst>
        </pc:spChg>
        <pc:spChg chg="add del mod">
          <ac:chgData name="Pawelka, Elizabeth F. (ARC-STT)[Intern]" userId="14531acc-c572-496d-b425-80309ccb15bd" providerId="ADAL" clId="{5F6D4225-08EC-714C-954E-ACE51F0EFB48}" dt="2025-09-18T00:28:33.254" v="24164" actId="478"/>
          <ac:spMkLst>
            <pc:docMk/>
            <pc:sldMk cId="1088529577" sldId="281"/>
            <ac:spMk id="12" creationId="{49876D7A-CFF2-2B35-0BD1-B72905E76BF7}"/>
          </ac:spMkLst>
        </pc:spChg>
        <pc:spChg chg="add del mod">
          <ac:chgData name="Pawelka, Elizabeth F. (ARC-STT)[Intern]" userId="14531acc-c572-496d-b425-80309ccb15bd" providerId="ADAL" clId="{5F6D4225-08EC-714C-954E-ACE51F0EFB48}" dt="2025-09-18T00:27:20.403" v="24146" actId="478"/>
          <ac:spMkLst>
            <pc:docMk/>
            <pc:sldMk cId="1088529577" sldId="281"/>
            <ac:spMk id="13" creationId="{5C55D656-541B-C41C-DD31-B112272BED5B}"/>
          </ac:spMkLst>
        </pc:spChg>
        <pc:spChg chg="add del mod">
          <ac:chgData name="Pawelka, Elizabeth F. (ARC-STT)[Intern]" userId="14531acc-c572-496d-b425-80309ccb15bd" providerId="ADAL" clId="{5F6D4225-08EC-714C-954E-ACE51F0EFB48}" dt="2025-09-18T00:28:35.388" v="24165" actId="478"/>
          <ac:spMkLst>
            <pc:docMk/>
            <pc:sldMk cId="1088529577" sldId="281"/>
            <ac:spMk id="14" creationId="{B2B76E43-2750-09D1-8C55-361F3C372485}"/>
          </ac:spMkLst>
        </pc:spChg>
        <pc:spChg chg="add mod">
          <ac:chgData name="Pawelka, Elizabeth F. (ARC-STT)[Intern]" userId="14531acc-c572-496d-b425-80309ccb15bd" providerId="ADAL" clId="{5F6D4225-08EC-714C-954E-ACE51F0EFB48}" dt="2025-09-18T00:28:52.576" v="24172" actId="1076"/>
          <ac:spMkLst>
            <pc:docMk/>
            <pc:sldMk cId="1088529577" sldId="281"/>
            <ac:spMk id="17" creationId="{C822F862-82EE-C90E-9D3C-56501740572F}"/>
          </ac:spMkLst>
        </pc:spChg>
        <pc:spChg chg="add mod">
          <ac:chgData name="Pawelka, Elizabeth F. (ARC-STT)[Intern]" userId="14531acc-c572-496d-b425-80309ccb15bd" providerId="ADAL" clId="{5F6D4225-08EC-714C-954E-ACE51F0EFB48}" dt="2025-09-18T00:28:55.151" v="24173" actId="1076"/>
          <ac:spMkLst>
            <pc:docMk/>
            <pc:sldMk cId="1088529577" sldId="281"/>
            <ac:spMk id="18" creationId="{85E48B1D-08BA-52BC-43C4-C63DB13E164E}"/>
          </ac:spMkLst>
        </pc:spChg>
        <pc:spChg chg="add del mod">
          <ac:chgData name="Pawelka, Elizabeth F. (ARC-STT)[Intern]" userId="14531acc-c572-496d-b425-80309ccb15bd" providerId="ADAL" clId="{5F6D4225-08EC-714C-954E-ACE51F0EFB48}" dt="2025-09-18T00:26:13.929" v="24133" actId="478"/>
          <ac:spMkLst>
            <pc:docMk/>
            <pc:sldMk cId="1088529577" sldId="281"/>
            <ac:spMk id="48" creationId="{00E8C0BF-EFE0-7E63-51F0-169B4172982E}"/>
          </ac:spMkLst>
        </pc:spChg>
        <pc:spChg chg="add del mod">
          <ac:chgData name="Pawelka, Elizabeth F. (ARC-STT)[Intern]" userId="14531acc-c572-496d-b425-80309ccb15bd" providerId="ADAL" clId="{5F6D4225-08EC-714C-954E-ACE51F0EFB48}" dt="2025-09-18T00:26:26.392" v="24139" actId="478"/>
          <ac:spMkLst>
            <pc:docMk/>
            <pc:sldMk cId="1088529577" sldId="281"/>
            <ac:spMk id="50" creationId="{01010FD2-63B4-ACF0-9E1F-BDFCF130B0F6}"/>
          </ac:spMkLst>
        </pc:spChg>
        <pc:picChg chg="add del mod">
          <ac:chgData name="Pawelka, Elizabeth F. (ARC-STT)[Intern]" userId="14531acc-c572-496d-b425-80309ccb15bd" providerId="ADAL" clId="{5F6D4225-08EC-714C-954E-ACE51F0EFB48}" dt="2025-09-18T00:25:49.128" v="24124" actId="478"/>
          <ac:picMkLst>
            <pc:docMk/>
            <pc:sldMk cId="1088529577" sldId="281"/>
            <ac:picMk id="4" creationId="{28C3806E-EC73-AAA0-E028-9D0AF92035A8}"/>
          </ac:picMkLst>
        </pc:picChg>
        <pc:picChg chg="add del mod">
          <ac:chgData name="Pawelka, Elizabeth F. (ARC-STT)[Intern]" userId="14531acc-c572-496d-b425-80309ccb15bd" providerId="ADAL" clId="{5F6D4225-08EC-714C-954E-ACE51F0EFB48}" dt="2025-09-18T00:27:29.720" v="24152" actId="478"/>
          <ac:picMkLst>
            <pc:docMk/>
            <pc:sldMk cId="1088529577" sldId="281"/>
            <ac:picMk id="6" creationId="{EFA18F26-8982-325F-B995-05D07EE86586}"/>
          </ac:picMkLst>
        </pc:picChg>
        <pc:picChg chg="add del mod">
          <ac:chgData name="Pawelka, Elizabeth F. (ARC-STT)[Intern]" userId="14531acc-c572-496d-b425-80309ccb15bd" providerId="ADAL" clId="{5F6D4225-08EC-714C-954E-ACE51F0EFB48}" dt="2025-09-18T00:28:36.365" v="24166" actId="478"/>
          <ac:picMkLst>
            <pc:docMk/>
            <pc:sldMk cId="1088529577" sldId="281"/>
            <ac:picMk id="11" creationId="{67D118E9-F4C9-3C9E-9D14-53F35A890013}"/>
          </ac:picMkLst>
        </pc:picChg>
        <pc:picChg chg="add mod">
          <ac:chgData name="Pawelka, Elizabeth F. (ARC-STT)[Intern]" userId="14531acc-c572-496d-b425-80309ccb15bd" providerId="ADAL" clId="{5F6D4225-08EC-714C-954E-ACE51F0EFB48}" dt="2025-09-18T00:28:50.181" v="24171" actId="1076"/>
          <ac:picMkLst>
            <pc:docMk/>
            <pc:sldMk cId="1088529577" sldId="281"/>
            <ac:picMk id="16" creationId="{F726A25B-DDF7-C7C6-FDE8-C72BB0BB01F2}"/>
          </ac:picMkLst>
        </pc:picChg>
        <pc:picChg chg="add del mod">
          <ac:chgData name="Pawelka, Elizabeth F. (ARC-STT)[Intern]" userId="14531acc-c572-496d-b425-80309ccb15bd" providerId="ADAL" clId="{5F6D4225-08EC-714C-954E-ACE51F0EFB48}" dt="2025-09-18T00:28:46.256" v="24170" actId="478"/>
          <ac:picMkLst>
            <pc:docMk/>
            <pc:sldMk cId="1088529577" sldId="281"/>
            <ac:picMk id="21" creationId="{E2AC1062-A9B6-5B7D-6F17-9ADAE15C3371}"/>
          </ac:picMkLst>
        </pc:picChg>
        <pc:picChg chg="add del mod">
          <ac:chgData name="Pawelka, Elizabeth F. (ARC-STT)[Intern]" userId="14531acc-c572-496d-b425-80309ccb15bd" providerId="ADAL" clId="{5F6D4225-08EC-714C-954E-ACE51F0EFB48}" dt="2025-09-18T00:28:45.517" v="24169" actId="478"/>
          <ac:picMkLst>
            <pc:docMk/>
            <pc:sldMk cId="1088529577" sldId="281"/>
            <ac:picMk id="37" creationId="{5B6F9EA1-A4A2-A93D-C23D-19D4D1C7A142}"/>
          </ac:picMkLst>
        </pc:picChg>
        <pc:picChg chg="add del mod">
          <ac:chgData name="Pawelka, Elizabeth F. (ARC-STT)[Intern]" userId="14531acc-c572-496d-b425-80309ccb15bd" providerId="ADAL" clId="{5F6D4225-08EC-714C-954E-ACE51F0EFB48}" dt="2025-09-18T00:25:57.471" v="24126" actId="478"/>
          <ac:picMkLst>
            <pc:docMk/>
            <pc:sldMk cId="1088529577" sldId="281"/>
            <ac:picMk id="38" creationId="{14C70E70-4D62-1393-8127-84B9AF418BD3}"/>
          </ac:picMkLst>
        </pc:picChg>
      </pc:sldChg>
      <pc:sldChg chg="addSp delSp modSp add mod ord modAnim modNotesTx">
        <pc:chgData name="Pawelka, Elizabeth F. (ARC-STT)[Intern]" userId="14531acc-c572-496d-b425-80309ccb15bd" providerId="ADAL" clId="{5F6D4225-08EC-714C-954E-ACE51F0EFB48}" dt="2025-09-19T00:42:16.580" v="24297" actId="20578"/>
        <pc:sldMkLst>
          <pc:docMk/>
          <pc:sldMk cId="2597647358" sldId="282"/>
        </pc:sldMkLst>
        <pc:spChg chg="mod">
          <ac:chgData name="Pawelka, Elizabeth F. (ARC-STT)[Intern]" userId="14531acc-c572-496d-b425-80309ccb15bd" providerId="ADAL" clId="{5F6D4225-08EC-714C-954E-ACE51F0EFB48}" dt="2025-09-17T17:27:16.447" v="18534" actId="20577"/>
          <ac:spMkLst>
            <pc:docMk/>
            <pc:sldMk cId="2597647358" sldId="282"/>
            <ac:spMk id="2" creationId="{E79F1565-5A61-23D4-B040-5DB6BA220BAD}"/>
          </ac:spMkLst>
        </pc:spChg>
        <pc:spChg chg="mod">
          <ac:chgData name="Pawelka, Elizabeth F. (ARC-STT)[Intern]" userId="14531acc-c572-496d-b425-80309ccb15bd" providerId="ADAL" clId="{5F6D4225-08EC-714C-954E-ACE51F0EFB48}" dt="2025-09-17T17:28:44.488" v="18733" actId="122"/>
          <ac:spMkLst>
            <pc:docMk/>
            <pc:sldMk cId="2597647358" sldId="282"/>
            <ac:spMk id="3" creationId="{3A8F3486-936E-504C-F82D-BF11505008EB}"/>
          </ac:spMkLst>
        </pc:spChg>
        <pc:spChg chg="add mod">
          <ac:chgData name="Pawelka, Elizabeth F. (ARC-STT)[Intern]" userId="14531acc-c572-496d-b425-80309ccb15bd" providerId="ADAL" clId="{5F6D4225-08EC-714C-954E-ACE51F0EFB48}" dt="2025-09-17T20:48:05.996" v="23008" actId="12"/>
          <ac:spMkLst>
            <pc:docMk/>
            <pc:sldMk cId="2597647358" sldId="282"/>
            <ac:spMk id="4" creationId="{6C5EE43F-6DFC-70D9-237C-4C9964545F1D}"/>
          </ac:spMkLst>
        </pc:spChg>
        <pc:spChg chg="add mod">
          <ac:chgData name="Pawelka, Elizabeth F. (ARC-STT)[Intern]" userId="14531acc-c572-496d-b425-80309ccb15bd" providerId="ADAL" clId="{5F6D4225-08EC-714C-954E-ACE51F0EFB48}" dt="2025-09-17T17:49:54.268" v="19665" actId="20577"/>
          <ac:spMkLst>
            <pc:docMk/>
            <pc:sldMk cId="2597647358" sldId="282"/>
            <ac:spMk id="5" creationId="{396CC959-9A17-B37D-8272-C3C1BB72634A}"/>
          </ac:spMkLst>
        </pc:spChg>
        <pc:spChg chg="add mod">
          <ac:chgData name="Pawelka, Elizabeth F. (ARC-STT)[Intern]" userId="14531acc-c572-496d-b425-80309ccb15bd" providerId="ADAL" clId="{5F6D4225-08EC-714C-954E-ACE51F0EFB48}" dt="2025-09-17T17:23:36.569" v="18348" actId="208"/>
          <ac:spMkLst>
            <pc:docMk/>
            <pc:sldMk cId="2597647358" sldId="282"/>
            <ac:spMk id="9" creationId="{40F366C8-BE45-C707-F1B2-CF08CEC6213E}"/>
          </ac:spMkLst>
        </pc:spChg>
        <pc:spChg chg="add mod">
          <ac:chgData name="Pawelka, Elizabeth F. (ARC-STT)[Intern]" userId="14531acc-c572-496d-b425-80309ccb15bd" providerId="ADAL" clId="{5F6D4225-08EC-714C-954E-ACE51F0EFB48}" dt="2025-09-17T17:24:43.961" v="18363" actId="1076"/>
          <ac:spMkLst>
            <pc:docMk/>
            <pc:sldMk cId="2597647358" sldId="282"/>
            <ac:spMk id="13" creationId="{75D46D51-29EE-C577-0685-09F51B9B6E02}"/>
          </ac:spMkLst>
        </pc:spChg>
        <pc:spChg chg="add mod">
          <ac:chgData name="Pawelka, Elizabeth F. (ARC-STT)[Intern]" userId="14531acc-c572-496d-b425-80309ccb15bd" providerId="ADAL" clId="{5F6D4225-08EC-714C-954E-ACE51F0EFB48}" dt="2025-09-17T17:26:43.098" v="18470" actId="208"/>
          <ac:spMkLst>
            <pc:docMk/>
            <pc:sldMk cId="2597647358" sldId="282"/>
            <ac:spMk id="14" creationId="{51C70819-DAC3-7912-173D-D790DDC650E8}"/>
          </ac:spMkLst>
        </pc:spChg>
        <pc:spChg chg="add mod">
          <ac:chgData name="Pawelka, Elizabeth F. (ARC-STT)[Intern]" userId="14531acc-c572-496d-b425-80309ccb15bd" providerId="ADAL" clId="{5F6D4225-08EC-714C-954E-ACE51F0EFB48}" dt="2025-09-17T17:26:14.889" v="18465" actId="207"/>
          <ac:spMkLst>
            <pc:docMk/>
            <pc:sldMk cId="2597647358" sldId="282"/>
            <ac:spMk id="15" creationId="{C6DAAC6B-9D08-6B26-3A78-7461C1BE743E}"/>
          </ac:spMkLst>
        </pc:spChg>
        <pc:spChg chg="add mod">
          <ac:chgData name="Pawelka, Elizabeth F. (ARC-STT)[Intern]" userId="14531acc-c572-496d-b425-80309ccb15bd" providerId="ADAL" clId="{5F6D4225-08EC-714C-954E-ACE51F0EFB48}" dt="2025-09-17T17:26:36.196" v="18468" actId="207"/>
          <ac:spMkLst>
            <pc:docMk/>
            <pc:sldMk cId="2597647358" sldId="282"/>
            <ac:spMk id="16" creationId="{D7CDF75D-FD58-36BE-0F2D-B81BC646686E}"/>
          </ac:spMkLst>
        </pc:spChg>
        <pc:spChg chg="add mod">
          <ac:chgData name="Pawelka, Elizabeth F. (ARC-STT)[Intern]" userId="14531acc-c572-496d-b425-80309ccb15bd" providerId="ADAL" clId="{5F6D4225-08EC-714C-954E-ACE51F0EFB48}" dt="2025-09-17T17:26:48.722" v="18472" actId="207"/>
          <ac:spMkLst>
            <pc:docMk/>
            <pc:sldMk cId="2597647358" sldId="282"/>
            <ac:spMk id="17" creationId="{B9290BA2-2A3B-DAEC-3675-FDE184350663}"/>
          </ac:spMkLst>
        </pc:spChg>
        <pc:picChg chg="add mod">
          <ac:chgData name="Pawelka, Elizabeth F. (ARC-STT)[Intern]" userId="14531acc-c572-496d-b425-80309ccb15bd" providerId="ADAL" clId="{5F6D4225-08EC-714C-954E-ACE51F0EFB48}" dt="2025-09-17T17:24:48.724" v="18364" actId="1076"/>
          <ac:picMkLst>
            <pc:docMk/>
            <pc:sldMk cId="2597647358" sldId="282"/>
            <ac:picMk id="7" creationId="{1DCBF6C9-1D2F-8C40-74E2-B53DADC3159E}"/>
          </ac:picMkLst>
        </pc:picChg>
        <pc:cxnChg chg="add mod">
          <ac:chgData name="Pawelka, Elizabeth F. (ARC-STT)[Intern]" userId="14531acc-c572-496d-b425-80309ccb15bd" providerId="ADAL" clId="{5F6D4225-08EC-714C-954E-ACE51F0EFB48}" dt="2025-09-17T17:23:46.813" v="18349" actId="208"/>
          <ac:cxnSpMkLst>
            <pc:docMk/>
            <pc:sldMk cId="2597647358" sldId="282"/>
            <ac:cxnSpMk id="11" creationId="{2373BBD1-0DB3-5B4F-C8B9-8DCC496B00C3}"/>
          </ac:cxnSpMkLst>
        </pc:cxnChg>
      </pc:sldChg>
      <pc:sldChg chg="addSp delSp modSp add mod modTransition delAnim modAnim modNotesTx">
        <pc:chgData name="Pawelka, Elizabeth F. (ARC-STT)[Intern]" userId="14531acc-c572-496d-b425-80309ccb15bd" providerId="ADAL" clId="{5F6D4225-08EC-714C-954E-ACE51F0EFB48}" dt="2025-09-18T00:04:42.705" v="23839"/>
        <pc:sldMkLst>
          <pc:docMk/>
          <pc:sldMk cId="2845415564" sldId="283"/>
        </pc:sldMkLst>
        <pc:spChg chg="mod">
          <ac:chgData name="Pawelka, Elizabeth F. (ARC-STT)[Intern]" userId="14531acc-c572-496d-b425-80309ccb15bd" providerId="ADAL" clId="{5F6D4225-08EC-714C-954E-ACE51F0EFB48}" dt="2025-09-17T19:16:59.174" v="22175" actId="1076"/>
          <ac:spMkLst>
            <pc:docMk/>
            <pc:sldMk cId="2845415564" sldId="283"/>
            <ac:spMk id="2" creationId="{16B32857-029C-15BE-A886-01D7E24EE6EE}"/>
          </ac:spMkLst>
        </pc:spChg>
        <pc:spChg chg="add mod">
          <ac:chgData name="Pawelka, Elizabeth F. (ARC-STT)[Intern]" userId="14531acc-c572-496d-b425-80309ccb15bd" providerId="ADAL" clId="{5F6D4225-08EC-714C-954E-ACE51F0EFB48}" dt="2025-09-17T19:11:07.237" v="22108" actId="1076"/>
          <ac:spMkLst>
            <pc:docMk/>
            <pc:sldMk cId="2845415564" sldId="283"/>
            <ac:spMk id="3" creationId="{371BEADB-BAC0-266F-9E04-C67386E7032A}"/>
          </ac:spMkLst>
        </pc:spChg>
        <pc:spChg chg="add mod">
          <ac:chgData name="Pawelka, Elizabeth F. (ARC-STT)[Intern]" userId="14531acc-c572-496d-b425-80309ccb15bd" providerId="ADAL" clId="{5F6D4225-08EC-714C-954E-ACE51F0EFB48}" dt="2025-09-17T19:14:07.769" v="22117" actId="1076"/>
          <ac:spMkLst>
            <pc:docMk/>
            <pc:sldMk cId="2845415564" sldId="283"/>
            <ac:spMk id="5" creationId="{72D3FA88-67F1-0BD2-56F0-55F4615E2000}"/>
          </ac:spMkLst>
        </pc:spChg>
        <pc:spChg chg="add mod">
          <ac:chgData name="Pawelka, Elizabeth F. (ARC-STT)[Intern]" userId="14531acc-c572-496d-b425-80309ccb15bd" providerId="ADAL" clId="{5F6D4225-08EC-714C-954E-ACE51F0EFB48}" dt="2025-09-17T19:18:39.018" v="22227" actId="1076"/>
          <ac:spMkLst>
            <pc:docMk/>
            <pc:sldMk cId="2845415564" sldId="283"/>
            <ac:spMk id="6" creationId="{919C4EFA-9A45-DD98-F971-66788E008EF6}"/>
          </ac:spMkLst>
        </pc:spChg>
        <pc:spChg chg="add mod">
          <ac:chgData name="Pawelka, Elizabeth F. (ARC-STT)[Intern]" userId="14531acc-c572-496d-b425-80309ccb15bd" providerId="ADAL" clId="{5F6D4225-08EC-714C-954E-ACE51F0EFB48}" dt="2025-09-17T19:14:32.942" v="22124" actId="1076"/>
          <ac:spMkLst>
            <pc:docMk/>
            <pc:sldMk cId="2845415564" sldId="283"/>
            <ac:spMk id="8" creationId="{1B177284-1A4E-3751-4F7C-4EF83D7B2E48}"/>
          </ac:spMkLst>
        </pc:spChg>
        <pc:spChg chg="add mod">
          <ac:chgData name="Pawelka, Elizabeth F. (ARC-STT)[Intern]" userId="14531acc-c572-496d-b425-80309ccb15bd" providerId="ADAL" clId="{5F6D4225-08EC-714C-954E-ACE51F0EFB48}" dt="2025-09-17T19:17:02.489" v="22179" actId="20577"/>
          <ac:spMkLst>
            <pc:docMk/>
            <pc:sldMk cId="2845415564" sldId="283"/>
            <ac:spMk id="10" creationId="{1DBE7EAA-613F-0964-3ABC-B7093E2D109C}"/>
          </ac:spMkLst>
        </pc:spChg>
        <pc:spChg chg="add mod">
          <ac:chgData name="Pawelka, Elizabeth F. (ARC-STT)[Intern]" userId="14531acc-c572-496d-b425-80309ccb15bd" providerId="ADAL" clId="{5F6D4225-08EC-714C-954E-ACE51F0EFB48}" dt="2025-09-16T23:30:58.689" v="15069" actId="207"/>
          <ac:spMkLst>
            <pc:docMk/>
            <pc:sldMk cId="2845415564" sldId="283"/>
            <ac:spMk id="11" creationId="{C1372628-50B4-6154-7404-6394F4E93244}"/>
          </ac:spMkLst>
        </pc:spChg>
        <pc:spChg chg="add mod">
          <ac:chgData name="Pawelka, Elizabeth F. (ARC-STT)[Intern]" userId="14531acc-c572-496d-b425-80309ccb15bd" providerId="ADAL" clId="{5F6D4225-08EC-714C-954E-ACE51F0EFB48}" dt="2025-09-17T19:17:10.979" v="22188" actId="20577"/>
          <ac:spMkLst>
            <pc:docMk/>
            <pc:sldMk cId="2845415564" sldId="283"/>
            <ac:spMk id="12" creationId="{94DAAB64-9EA8-406F-42EA-E40F9CCB5C07}"/>
          </ac:spMkLst>
        </pc:spChg>
        <pc:spChg chg="add mod">
          <ac:chgData name="Pawelka, Elizabeth F. (ARC-STT)[Intern]" userId="14531acc-c572-496d-b425-80309ccb15bd" providerId="ADAL" clId="{5F6D4225-08EC-714C-954E-ACE51F0EFB48}" dt="2025-09-17T19:16:23.862" v="22158" actId="1076"/>
          <ac:spMkLst>
            <pc:docMk/>
            <pc:sldMk cId="2845415564" sldId="283"/>
            <ac:spMk id="13" creationId="{A445C610-B5C7-F3A6-E193-0EF062B7F370}"/>
          </ac:spMkLst>
        </pc:spChg>
        <pc:spChg chg="add mod">
          <ac:chgData name="Pawelka, Elizabeth F. (ARC-STT)[Intern]" userId="14531acc-c572-496d-b425-80309ccb15bd" providerId="ADAL" clId="{5F6D4225-08EC-714C-954E-ACE51F0EFB48}" dt="2025-09-17T19:16:29.305" v="22160" actId="1076"/>
          <ac:spMkLst>
            <pc:docMk/>
            <pc:sldMk cId="2845415564" sldId="283"/>
            <ac:spMk id="14" creationId="{90EA34ED-2CC0-CCB3-9840-E8810C7192FD}"/>
          </ac:spMkLst>
        </pc:spChg>
        <pc:spChg chg="add mod">
          <ac:chgData name="Pawelka, Elizabeth F. (ARC-STT)[Intern]" userId="14531acc-c572-496d-b425-80309ccb15bd" providerId="ADAL" clId="{5F6D4225-08EC-714C-954E-ACE51F0EFB48}" dt="2025-09-17T19:18:17.520" v="22220" actId="14100"/>
          <ac:spMkLst>
            <pc:docMk/>
            <pc:sldMk cId="2845415564" sldId="283"/>
            <ac:spMk id="15" creationId="{13F889D9-69BF-A089-262B-ED1238996E1C}"/>
          </ac:spMkLst>
        </pc:spChg>
        <pc:spChg chg="add mod">
          <ac:chgData name="Pawelka, Elizabeth F. (ARC-STT)[Intern]" userId="14531acc-c572-496d-b425-80309ccb15bd" providerId="ADAL" clId="{5F6D4225-08EC-714C-954E-ACE51F0EFB48}" dt="2025-09-17T19:21:35.924" v="22246" actId="14100"/>
          <ac:spMkLst>
            <pc:docMk/>
            <pc:sldMk cId="2845415564" sldId="283"/>
            <ac:spMk id="17" creationId="{89369052-46A9-1D2F-036E-CC10C4AE2E83}"/>
          </ac:spMkLst>
        </pc:spChg>
        <pc:spChg chg="add mod">
          <ac:chgData name="Pawelka, Elizabeth F. (ARC-STT)[Intern]" userId="14531acc-c572-496d-b425-80309ccb15bd" providerId="ADAL" clId="{5F6D4225-08EC-714C-954E-ACE51F0EFB48}" dt="2025-09-17T23:39:33.647" v="23218" actId="14100"/>
          <ac:spMkLst>
            <pc:docMk/>
            <pc:sldMk cId="2845415564" sldId="283"/>
            <ac:spMk id="18" creationId="{16037A4E-B8A8-EDDC-A166-3B774E38A46A}"/>
          </ac:spMkLst>
        </pc:spChg>
        <pc:spChg chg="add mod">
          <ac:chgData name="Pawelka, Elizabeth F. (ARC-STT)[Intern]" userId="14531acc-c572-496d-b425-80309ccb15bd" providerId="ADAL" clId="{5F6D4225-08EC-714C-954E-ACE51F0EFB48}" dt="2025-09-17T19:15:20.473" v="22134" actId="14100"/>
          <ac:spMkLst>
            <pc:docMk/>
            <pc:sldMk cId="2845415564" sldId="283"/>
            <ac:spMk id="19" creationId="{4925EBE1-0564-4F10-83E5-77B477131986}"/>
          </ac:spMkLst>
        </pc:spChg>
        <pc:spChg chg="add mod">
          <ac:chgData name="Pawelka, Elizabeth F. (ARC-STT)[Intern]" userId="14531acc-c572-496d-b425-80309ccb15bd" providerId="ADAL" clId="{5F6D4225-08EC-714C-954E-ACE51F0EFB48}" dt="2025-09-17T19:15:07.987" v="22131" actId="14100"/>
          <ac:spMkLst>
            <pc:docMk/>
            <pc:sldMk cId="2845415564" sldId="283"/>
            <ac:spMk id="20" creationId="{AA5A80E3-569B-4339-3536-6BA52EBB0A1C}"/>
          </ac:spMkLst>
        </pc:spChg>
        <pc:spChg chg="add mod">
          <ac:chgData name="Pawelka, Elizabeth F. (ARC-STT)[Intern]" userId="14531acc-c572-496d-b425-80309ccb15bd" providerId="ADAL" clId="{5F6D4225-08EC-714C-954E-ACE51F0EFB48}" dt="2025-09-17T19:16:41.307" v="22165" actId="1076"/>
          <ac:spMkLst>
            <pc:docMk/>
            <pc:sldMk cId="2845415564" sldId="283"/>
            <ac:spMk id="21" creationId="{6E69058B-57FD-D8A2-592C-6D5F8046BCEF}"/>
          </ac:spMkLst>
        </pc:spChg>
        <pc:spChg chg="add mod">
          <ac:chgData name="Pawelka, Elizabeth F. (ARC-STT)[Intern]" userId="14531acc-c572-496d-b425-80309ccb15bd" providerId="ADAL" clId="{5F6D4225-08EC-714C-954E-ACE51F0EFB48}" dt="2025-09-17T19:16:57.462" v="22174" actId="14100"/>
          <ac:spMkLst>
            <pc:docMk/>
            <pc:sldMk cId="2845415564" sldId="283"/>
            <ac:spMk id="22" creationId="{71DC95A8-51DF-3DD2-F143-397894E99824}"/>
          </ac:spMkLst>
        </pc:spChg>
        <pc:spChg chg="add mod">
          <ac:chgData name="Pawelka, Elizabeth F. (ARC-STT)[Intern]" userId="14531acc-c572-496d-b425-80309ccb15bd" providerId="ADAL" clId="{5F6D4225-08EC-714C-954E-ACE51F0EFB48}" dt="2025-09-17T19:21:45.840" v="22255" actId="1076"/>
          <ac:spMkLst>
            <pc:docMk/>
            <pc:sldMk cId="2845415564" sldId="283"/>
            <ac:spMk id="23" creationId="{E4FD1A43-2471-DBC4-AC9D-9D458D601CC2}"/>
          </ac:spMkLst>
        </pc:spChg>
        <pc:spChg chg="add mod">
          <ac:chgData name="Pawelka, Elizabeth F. (ARC-STT)[Intern]" userId="14531acc-c572-496d-b425-80309ccb15bd" providerId="ADAL" clId="{5F6D4225-08EC-714C-954E-ACE51F0EFB48}" dt="2025-09-17T19:18:43.657" v="22228" actId="1076"/>
          <ac:spMkLst>
            <pc:docMk/>
            <pc:sldMk cId="2845415564" sldId="283"/>
            <ac:spMk id="26" creationId="{B6578DB4-E281-16F7-8A67-FCC3B63397C7}"/>
          </ac:spMkLst>
        </pc:spChg>
        <pc:spChg chg="add mod">
          <ac:chgData name="Pawelka, Elizabeth F. (ARC-STT)[Intern]" userId="14531acc-c572-496d-b425-80309ccb15bd" providerId="ADAL" clId="{5F6D4225-08EC-714C-954E-ACE51F0EFB48}" dt="2025-09-17T19:18:33.549" v="22225" actId="20577"/>
          <ac:spMkLst>
            <pc:docMk/>
            <pc:sldMk cId="2845415564" sldId="283"/>
            <ac:spMk id="27" creationId="{9AA24E7D-6648-9864-0673-80E069C4275A}"/>
          </ac:spMkLst>
        </pc:spChg>
        <pc:spChg chg="add mod">
          <ac:chgData name="Pawelka, Elizabeth F. (ARC-STT)[Intern]" userId="14531acc-c572-496d-b425-80309ccb15bd" providerId="ADAL" clId="{5F6D4225-08EC-714C-954E-ACE51F0EFB48}" dt="2025-09-17T19:17:26.516" v="22200" actId="20577"/>
          <ac:spMkLst>
            <pc:docMk/>
            <pc:sldMk cId="2845415564" sldId="283"/>
            <ac:spMk id="28" creationId="{E8469973-AF3F-CD42-FE70-A1A1C4E44143}"/>
          </ac:spMkLst>
        </pc:spChg>
        <pc:spChg chg="add del mod">
          <ac:chgData name="Pawelka, Elizabeth F. (ARC-STT)[Intern]" userId="14531acc-c572-496d-b425-80309ccb15bd" providerId="ADAL" clId="{5F6D4225-08EC-714C-954E-ACE51F0EFB48}" dt="2025-09-16T23:33:30.224" v="15091" actId="47"/>
          <ac:spMkLst>
            <pc:docMk/>
            <pc:sldMk cId="2845415564" sldId="283"/>
            <ac:spMk id="30" creationId="{E9E1586E-6FD9-2CA3-53B2-BCEFD7C23301}"/>
          </ac:spMkLst>
        </pc:spChg>
        <pc:spChg chg="add mod">
          <ac:chgData name="Pawelka, Elizabeth F. (ARC-STT)[Intern]" userId="14531acc-c572-496d-b425-80309ccb15bd" providerId="ADAL" clId="{5F6D4225-08EC-714C-954E-ACE51F0EFB48}" dt="2025-09-17T01:08:03.775" v="17016" actId="255"/>
          <ac:spMkLst>
            <pc:docMk/>
            <pc:sldMk cId="2845415564" sldId="283"/>
            <ac:spMk id="31" creationId="{E1143BF7-E866-D11C-CC5B-27430EB03CC3}"/>
          </ac:spMkLst>
        </pc:spChg>
        <pc:spChg chg="add mod">
          <ac:chgData name="Pawelka, Elizabeth F. (ARC-STT)[Intern]" userId="14531acc-c572-496d-b425-80309ccb15bd" providerId="ADAL" clId="{5F6D4225-08EC-714C-954E-ACE51F0EFB48}" dt="2025-09-17T19:17:21.357" v="22194" actId="20577"/>
          <ac:spMkLst>
            <pc:docMk/>
            <pc:sldMk cId="2845415564" sldId="283"/>
            <ac:spMk id="32" creationId="{22C284F2-DAFE-C7B2-29F6-89FB0A07E164}"/>
          </ac:spMkLst>
        </pc:spChg>
        <pc:spChg chg="add mod">
          <ac:chgData name="Pawelka, Elizabeth F. (ARC-STT)[Intern]" userId="14531acc-c572-496d-b425-80309ccb15bd" providerId="ADAL" clId="{5F6D4225-08EC-714C-954E-ACE51F0EFB48}" dt="2025-09-17T19:19:13.938" v="22234" actId="1076"/>
          <ac:spMkLst>
            <pc:docMk/>
            <pc:sldMk cId="2845415564" sldId="283"/>
            <ac:spMk id="33" creationId="{E451B59A-2463-181A-F85E-199DCC1CF0FF}"/>
          </ac:spMkLst>
        </pc:spChg>
        <pc:spChg chg="add mod">
          <ac:chgData name="Pawelka, Elizabeth F. (ARC-STT)[Intern]" userId="14531acc-c572-496d-b425-80309ccb15bd" providerId="ADAL" clId="{5F6D4225-08EC-714C-954E-ACE51F0EFB48}" dt="2025-09-17T19:20:32.853" v="22244" actId="1076"/>
          <ac:spMkLst>
            <pc:docMk/>
            <pc:sldMk cId="2845415564" sldId="283"/>
            <ac:spMk id="34" creationId="{AB71DC22-376C-2126-8423-5C52A77713C5}"/>
          </ac:spMkLst>
        </pc:spChg>
        <pc:spChg chg="add mod">
          <ac:chgData name="Pawelka, Elizabeth F. (ARC-STT)[Intern]" userId="14531acc-c572-496d-b425-80309ccb15bd" providerId="ADAL" clId="{5F6D4225-08EC-714C-954E-ACE51F0EFB48}" dt="2025-09-17T19:21:55.623" v="22258" actId="14100"/>
          <ac:spMkLst>
            <pc:docMk/>
            <pc:sldMk cId="2845415564" sldId="283"/>
            <ac:spMk id="35" creationId="{0A54187F-B6EA-2E9C-C385-0661A3D097E5}"/>
          </ac:spMkLst>
        </pc:spChg>
        <pc:spChg chg="add mod">
          <ac:chgData name="Pawelka, Elizabeth F. (ARC-STT)[Intern]" userId="14531acc-c572-496d-b425-80309ccb15bd" providerId="ADAL" clId="{5F6D4225-08EC-714C-954E-ACE51F0EFB48}" dt="2025-09-17T19:22:07.356" v="22264" actId="1076"/>
          <ac:spMkLst>
            <pc:docMk/>
            <pc:sldMk cId="2845415564" sldId="283"/>
            <ac:spMk id="36" creationId="{1DECFC7B-8240-4D44-8A9F-19D74F5155BC}"/>
          </ac:spMkLst>
        </pc:spChg>
        <pc:spChg chg="add mod">
          <ac:chgData name="Pawelka, Elizabeth F. (ARC-STT)[Intern]" userId="14531acc-c572-496d-b425-80309ccb15bd" providerId="ADAL" clId="{5F6D4225-08EC-714C-954E-ACE51F0EFB48}" dt="2025-09-17T23:41:31.478" v="23247" actId="14100"/>
          <ac:spMkLst>
            <pc:docMk/>
            <pc:sldMk cId="2845415564" sldId="283"/>
            <ac:spMk id="38" creationId="{DADE2F6B-4276-9B7F-436A-0421A8599C7C}"/>
          </ac:spMkLst>
        </pc:spChg>
        <pc:spChg chg="add mod">
          <ac:chgData name="Pawelka, Elizabeth F. (ARC-STT)[Intern]" userId="14531acc-c572-496d-b425-80309ccb15bd" providerId="ADAL" clId="{5F6D4225-08EC-714C-954E-ACE51F0EFB48}" dt="2025-09-17T23:42:28.758" v="23265" actId="207"/>
          <ac:spMkLst>
            <pc:docMk/>
            <pc:sldMk cId="2845415564" sldId="283"/>
            <ac:spMk id="39" creationId="{2BB702CD-69FF-B7B2-B723-6E3C6056B67D}"/>
          </ac:spMkLst>
        </pc:spChg>
        <pc:spChg chg="add mod">
          <ac:chgData name="Pawelka, Elizabeth F. (ARC-STT)[Intern]" userId="14531acc-c572-496d-b425-80309ccb15bd" providerId="ADAL" clId="{5F6D4225-08EC-714C-954E-ACE51F0EFB48}" dt="2025-09-17T23:43:16.590" v="23271" actId="14100"/>
          <ac:spMkLst>
            <pc:docMk/>
            <pc:sldMk cId="2845415564" sldId="283"/>
            <ac:spMk id="40" creationId="{323FBF8D-7E77-D6F8-2E4D-6D54B765C8AC}"/>
          </ac:spMkLst>
        </pc:spChg>
        <pc:spChg chg="add mod">
          <ac:chgData name="Pawelka, Elizabeth F. (ARC-STT)[Intern]" userId="14531acc-c572-496d-b425-80309ccb15bd" providerId="ADAL" clId="{5F6D4225-08EC-714C-954E-ACE51F0EFB48}" dt="2025-09-17T23:43:32.381" v="23279" actId="14100"/>
          <ac:spMkLst>
            <pc:docMk/>
            <pc:sldMk cId="2845415564" sldId="283"/>
            <ac:spMk id="41" creationId="{53502045-02D1-FA21-6A6B-954A0F906FCE}"/>
          </ac:spMkLst>
        </pc:spChg>
        <pc:spChg chg="add mod">
          <ac:chgData name="Pawelka, Elizabeth F. (ARC-STT)[Intern]" userId="14531acc-c572-496d-b425-80309ccb15bd" providerId="ADAL" clId="{5F6D4225-08EC-714C-954E-ACE51F0EFB48}" dt="2025-09-17T23:44:00.476" v="23292" actId="207"/>
          <ac:spMkLst>
            <pc:docMk/>
            <pc:sldMk cId="2845415564" sldId="283"/>
            <ac:spMk id="42" creationId="{D8846421-3A98-D64B-6FC3-93C88F7730C2}"/>
          </ac:spMkLst>
        </pc:spChg>
        <pc:picChg chg="add mod">
          <ac:chgData name="Pawelka, Elizabeth F. (ARC-STT)[Intern]" userId="14531acc-c572-496d-b425-80309ccb15bd" providerId="ADAL" clId="{5F6D4225-08EC-714C-954E-ACE51F0EFB48}" dt="2025-09-16T21:45:56.799" v="11113" actId="1076"/>
          <ac:picMkLst>
            <pc:docMk/>
            <pc:sldMk cId="2845415564" sldId="283"/>
            <ac:picMk id="9" creationId="{AF5ED492-3150-A352-6B04-5FE06AFDC9C0}"/>
          </ac:picMkLst>
        </pc:picChg>
      </pc:sldChg>
      <pc:sldChg chg="addSp delSp modSp add del mod ord modAnim modNotesTx">
        <pc:chgData name="Pawelka, Elizabeth F. (ARC-STT)[Intern]" userId="14531acc-c572-496d-b425-80309ccb15bd" providerId="ADAL" clId="{5F6D4225-08EC-714C-954E-ACE51F0EFB48}" dt="2025-09-17T00:42:40.496" v="16797" actId="2696"/>
        <pc:sldMkLst>
          <pc:docMk/>
          <pc:sldMk cId="3697472091" sldId="284"/>
        </pc:sldMkLst>
      </pc:sldChg>
      <pc:sldChg chg="addSp delSp modSp add mod modTransition modAnim">
        <pc:chgData name="Pawelka, Elizabeth F. (ARC-STT)[Intern]" userId="14531acc-c572-496d-b425-80309ccb15bd" providerId="ADAL" clId="{5F6D4225-08EC-714C-954E-ACE51F0EFB48}" dt="2025-09-18T16:48:27.657" v="24265"/>
        <pc:sldMkLst>
          <pc:docMk/>
          <pc:sldMk cId="4133410525" sldId="285"/>
        </pc:sldMkLst>
        <pc:spChg chg="mod">
          <ac:chgData name="Pawelka, Elizabeth F. (ARC-STT)[Intern]" userId="14531acc-c572-496d-b425-80309ccb15bd" providerId="ADAL" clId="{5F6D4225-08EC-714C-954E-ACE51F0EFB48}" dt="2025-09-17T18:50:21.804" v="22027" actId="2711"/>
          <ac:spMkLst>
            <pc:docMk/>
            <pc:sldMk cId="4133410525" sldId="285"/>
            <ac:spMk id="2" creationId="{4D19D9E5-365C-CE2C-7B55-45261937F08F}"/>
          </ac:spMkLst>
        </pc:spChg>
        <pc:spChg chg="add mod">
          <ac:chgData name="Pawelka, Elizabeth F. (ARC-STT)[Intern]" userId="14531acc-c572-496d-b425-80309ccb15bd" providerId="ADAL" clId="{5F6D4225-08EC-714C-954E-ACE51F0EFB48}" dt="2025-09-16T23:04:18.591" v="14297" actId="3062"/>
          <ac:spMkLst>
            <pc:docMk/>
            <pc:sldMk cId="4133410525" sldId="285"/>
            <ac:spMk id="3" creationId="{7F7F7CAA-4E89-196F-AB92-39B54E0BF03E}"/>
          </ac:spMkLst>
        </pc:spChg>
        <pc:spChg chg="add mod">
          <ac:chgData name="Pawelka, Elizabeth F. (ARC-STT)[Intern]" userId="14531acc-c572-496d-b425-80309ccb15bd" providerId="ADAL" clId="{5F6D4225-08EC-714C-954E-ACE51F0EFB48}" dt="2025-09-16T23:05:58.562" v="14353" actId="1076"/>
          <ac:spMkLst>
            <pc:docMk/>
            <pc:sldMk cId="4133410525" sldId="285"/>
            <ac:spMk id="4" creationId="{D4FA3D25-EC75-E64E-3B10-E8A952010DB9}"/>
          </ac:spMkLst>
        </pc:spChg>
        <pc:spChg chg="add mod">
          <ac:chgData name="Pawelka, Elizabeth F. (ARC-STT)[Intern]" userId="14531acc-c572-496d-b425-80309ccb15bd" providerId="ADAL" clId="{5F6D4225-08EC-714C-954E-ACE51F0EFB48}" dt="2025-09-16T23:05:21.384" v="14332" actId="207"/>
          <ac:spMkLst>
            <pc:docMk/>
            <pc:sldMk cId="4133410525" sldId="285"/>
            <ac:spMk id="5" creationId="{E68CC194-FE49-F088-F261-1AE1C766D225}"/>
          </ac:spMkLst>
        </pc:spChg>
        <pc:spChg chg="add mod">
          <ac:chgData name="Pawelka, Elizabeth F. (ARC-STT)[Intern]" userId="14531acc-c572-496d-b425-80309ccb15bd" providerId="ADAL" clId="{5F6D4225-08EC-714C-954E-ACE51F0EFB48}" dt="2025-09-16T23:05:44.799" v="14351" actId="1076"/>
          <ac:spMkLst>
            <pc:docMk/>
            <pc:sldMk cId="4133410525" sldId="285"/>
            <ac:spMk id="6" creationId="{27BF9DD5-FBD7-69D3-2A6A-D05E4901B84C}"/>
          </ac:spMkLst>
        </pc:spChg>
        <pc:spChg chg="mod">
          <ac:chgData name="Pawelka, Elizabeth F. (ARC-STT)[Intern]" userId="14531acc-c572-496d-b425-80309ccb15bd" providerId="ADAL" clId="{5F6D4225-08EC-714C-954E-ACE51F0EFB48}" dt="2025-09-18T00:01:31.151" v="23805" actId="20577"/>
          <ac:spMkLst>
            <pc:docMk/>
            <pc:sldMk cId="4133410525" sldId="285"/>
            <ac:spMk id="7" creationId="{88AE007B-2A62-7712-2733-A22EDA25F5B7}"/>
          </ac:spMkLst>
        </pc:spChg>
        <pc:spChg chg="add mod">
          <ac:chgData name="Pawelka, Elizabeth F. (ARC-STT)[Intern]" userId="14531acc-c572-496d-b425-80309ccb15bd" providerId="ADAL" clId="{5F6D4225-08EC-714C-954E-ACE51F0EFB48}" dt="2025-09-17T18:56:24.180" v="22066" actId="208"/>
          <ac:spMkLst>
            <pc:docMk/>
            <pc:sldMk cId="4133410525" sldId="285"/>
            <ac:spMk id="8" creationId="{FF854C3E-D57E-F08E-6097-522228009C2A}"/>
          </ac:spMkLst>
        </pc:spChg>
        <pc:spChg chg="add mod">
          <ac:chgData name="Pawelka, Elizabeth F. (ARC-STT)[Intern]" userId="14531acc-c572-496d-b425-80309ccb15bd" providerId="ADAL" clId="{5F6D4225-08EC-714C-954E-ACE51F0EFB48}" dt="2025-09-17T18:57:22.439" v="22086" actId="207"/>
          <ac:spMkLst>
            <pc:docMk/>
            <pc:sldMk cId="4133410525" sldId="285"/>
            <ac:spMk id="9" creationId="{E3DDD114-771C-5833-F213-F6F7232991A5}"/>
          </ac:spMkLst>
        </pc:spChg>
        <pc:spChg chg="add mod">
          <ac:chgData name="Pawelka, Elizabeth F. (ARC-STT)[Intern]" userId="14531acc-c572-496d-b425-80309ccb15bd" providerId="ADAL" clId="{5F6D4225-08EC-714C-954E-ACE51F0EFB48}" dt="2025-09-18T00:00:35.535" v="23786" actId="207"/>
          <ac:spMkLst>
            <pc:docMk/>
            <pc:sldMk cId="4133410525" sldId="285"/>
            <ac:spMk id="10" creationId="{DAA267DF-DD9F-AFA9-9FFE-2E983D05D7CA}"/>
          </ac:spMkLst>
        </pc:spChg>
        <pc:spChg chg="add mod">
          <ac:chgData name="Pawelka, Elizabeth F. (ARC-STT)[Intern]" userId="14531acc-c572-496d-b425-80309ccb15bd" providerId="ADAL" clId="{5F6D4225-08EC-714C-954E-ACE51F0EFB48}" dt="2025-09-18T00:00:30.101" v="23785" actId="207"/>
          <ac:spMkLst>
            <pc:docMk/>
            <pc:sldMk cId="4133410525" sldId="285"/>
            <ac:spMk id="11" creationId="{DA95A45D-5234-7071-0343-59B7DD672693}"/>
          </ac:spMkLst>
        </pc:spChg>
        <pc:spChg chg="mod">
          <ac:chgData name="Pawelka, Elizabeth F. (ARC-STT)[Intern]" userId="14531acc-c572-496d-b425-80309ccb15bd" providerId="ADAL" clId="{5F6D4225-08EC-714C-954E-ACE51F0EFB48}" dt="2025-09-16T23:03:34.398" v="14275" actId="1076"/>
          <ac:spMkLst>
            <pc:docMk/>
            <pc:sldMk cId="4133410525" sldId="285"/>
            <ac:spMk id="39" creationId="{34068D05-0ADE-A4D8-7778-9724228EE0EB}"/>
          </ac:spMkLst>
        </pc:spChg>
        <pc:spChg chg="mod">
          <ac:chgData name="Pawelka, Elizabeth F. (ARC-STT)[Intern]" userId="14531acc-c572-496d-b425-80309ccb15bd" providerId="ADAL" clId="{5F6D4225-08EC-714C-954E-ACE51F0EFB48}" dt="2025-09-16T23:03:45.359" v="14277" actId="1076"/>
          <ac:spMkLst>
            <pc:docMk/>
            <pc:sldMk cId="4133410525" sldId="285"/>
            <ac:spMk id="47" creationId="{7CBABFF3-BD99-9786-C19A-AAEF957312A1}"/>
          </ac:spMkLst>
        </pc:spChg>
      </pc:sldChg>
      <pc:sldChg chg="addSp delSp modSp add mod modTransition modAnim">
        <pc:chgData name="Pawelka, Elizabeth F. (ARC-STT)[Intern]" userId="14531acc-c572-496d-b425-80309ccb15bd" providerId="ADAL" clId="{5F6D4225-08EC-714C-954E-ACE51F0EFB48}" dt="2025-09-18T00:01:43.207" v="23825" actId="20577"/>
        <pc:sldMkLst>
          <pc:docMk/>
          <pc:sldMk cId="2440194033" sldId="286"/>
        </pc:sldMkLst>
        <pc:spChg chg="mod">
          <ac:chgData name="Pawelka, Elizabeth F. (ARC-STT)[Intern]" userId="14531acc-c572-496d-b425-80309ccb15bd" providerId="ADAL" clId="{5F6D4225-08EC-714C-954E-ACE51F0EFB48}" dt="2025-09-17T18:50:26.606" v="22028" actId="2711"/>
          <ac:spMkLst>
            <pc:docMk/>
            <pc:sldMk cId="2440194033" sldId="286"/>
            <ac:spMk id="2" creationId="{71CB3633-0ADF-FAB9-EED6-426EDADF6352}"/>
          </ac:spMkLst>
        </pc:spChg>
        <pc:spChg chg="add mod">
          <ac:chgData name="Pawelka, Elizabeth F. (ARC-STT)[Intern]" userId="14531acc-c572-496d-b425-80309ccb15bd" providerId="ADAL" clId="{5F6D4225-08EC-714C-954E-ACE51F0EFB48}" dt="2025-09-16T23:07:25.458" v="14578" actId="14100"/>
          <ac:spMkLst>
            <pc:docMk/>
            <pc:sldMk cId="2440194033" sldId="286"/>
            <ac:spMk id="3" creationId="{C6BD9A44-35B5-D94F-3C23-C450DF0746D2}"/>
          </ac:spMkLst>
        </pc:spChg>
        <pc:spChg chg="add mod">
          <ac:chgData name="Pawelka, Elizabeth F. (ARC-STT)[Intern]" userId="14531acc-c572-496d-b425-80309ccb15bd" providerId="ADAL" clId="{5F6D4225-08EC-714C-954E-ACE51F0EFB48}" dt="2025-09-17T18:50:36.535" v="22030" actId="2711"/>
          <ac:spMkLst>
            <pc:docMk/>
            <pc:sldMk cId="2440194033" sldId="286"/>
            <ac:spMk id="4" creationId="{907CE30F-5B01-99A4-9E98-2E47D00F4472}"/>
          </ac:spMkLst>
        </pc:spChg>
        <pc:spChg chg="mod">
          <ac:chgData name="Pawelka, Elizabeth F. (ARC-STT)[Intern]" userId="14531acc-c572-496d-b425-80309ccb15bd" providerId="ADAL" clId="{5F6D4225-08EC-714C-954E-ACE51F0EFB48}" dt="2025-09-18T00:01:43.207" v="23825" actId="20577"/>
          <ac:spMkLst>
            <pc:docMk/>
            <pc:sldMk cId="2440194033" sldId="286"/>
            <ac:spMk id="7" creationId="{D95202C6-1CC9-A7DA-240A-1288B43E0331}"/>
          </ac:spMkLst>
        </pc:spChg>
        <pc:picChg chg="mod">
          <ac:chgData name="Pawelka, Elizabeth F. (ARC-STT)[Intern]" userId="14531acc-c572-496d-b425-80309ccb15bd" providerId="ADAL" clId="{5F6D4225-08EC-714C-954E-ACE51F0EFB48}" dt="2025-09-16T23:07:17.496" v="14576" actId="1076"/>
          <ac:picMkLst>
            <pc:docMk/>
            <pc:sldMk cId="2440194033" sldId="286"/>
            <ac:picMk id="21" creationId="{E780E755-09BA-4F37-8696-1FCF0E871161}"/>
          </ac:picMkLst>
        </pc:picChg>
      </pc:sldChg>
      <pc:sldChg chg="delSp modSp add del mod modTransition delAnim">
        <pc:chgData name="Pawelka, Elizabeth F. (ARC-STT)[Intern]" userId="14531acc-c572-496d-b425-80309ccb15bd" providerId="ADAL" clId="{5F6D4225-08EC-714C-954E-ACE51F0EFB48}" dt="2025-09-17T18:48:40.368" v="22013" actId="5793"/>
        <pc:sldMkLst>
          <pc:docMk/>
          <pc:sldMk cId="2022653336" sldId="287"/>
        </pc:sldMkLst>
        <pc:graphicFrameChg chg="mod modGraphic">
          <ac:chgData name="Pawelka, Elizabeth F. (ARC-STT)[Intern]" userId="14531acc-c572-496d-b425-80309ccb15bd" providerId="ADAL" clId="{5F6D4225-08EC-714C-954E-ACE51F0EFB48}" dt="2025-09-17T18:48:40.368" v="22013" actId="5793"/>
          <ac:graphicFrameMkLst>
            <pc:docMk/>
            <pc:sldMk cId="2022653336" sldId="287"/>
            <ac:graphicFrameMk id="4" creationId="{541A2A66-6007-D386-2B61-73DE21A8E187}"/>
          </ac:graphicFrameMkLst>
        </pc:graphicFrameChg>
      </pc:sldChg>
      <pc:sldChg chg="addSp modSp add del mod ord modTransition modAnim">
        <pc:chgData name="Pawelka, Elizabeth F. (ARC-STT)[Intern]" userId="14531acc-c572-496d-b425-80309ccb15bd" providerId="ADAL" clId="{5F6D4225-08EC-714C-954E-ACE51F0EFB48}" dt="2025-09-17T01:52:46.939" v="17991" actId="2696"/>
        <pc:sldMkLst>
          <pc:docMk/>
          <pc:sldMk cId="3537055178" sldId="288"/>
        </pc:sldMkLst>
      </pc:sldChg>
      <pc:sldChg chg="addSp delSp modSp add mod modAnim">
        <pc:chgData name="Pawelka, Elizabeth F. (ARC-STT)[Intern]" userId="14531acc-c572-496d-b425-80309ccb15bd" providerId="ADAL" clId="{5F6D4225-08EC-714C-954E-ACE51F0EFB48}" dt="2025-09-17T01:44:19.045" v="17909" actId="1076"/>
        <pc:sldMkLst>
          <pc:docMk/>
          <pc:sldMk cId="2900275848" sldId="289"/>
        </pc:sldMkLst>
        <pc:spChg chg="mod">
          <ac:chgData name="Pawelka, Elizabeth F. (ARC-STT)[Intern]" userId="14531acc-c572-496d-b425-80309ccb15bd" providerId="ADAL" clId="{5F6D4225-08EC-714C-954E-ACE51F0EFB48}" dt="2025-09-17T01:44:19.045" v="17909" actId="1076"/>
          <ac:spMkLst>
            <pc:docMk/>
            <pc:sldMk cId="2900275848" sldId="289"/>
            <ac:spMk id="2" creationId="{03D80206-DB30-749E-C25C-ADCA53192693}"/>
          </ac:spMkLst>
        </pc:spChg>
        <pc:spChg chg="mod">
          <ac:chgData name="Pawelka, Elizabeth F. (ARC-STT)[Intern]" userId="14531acc-c572-496d-b425-80309ccb15bd" providerId="ADAL" clId="{5F6D4225-08EC-714C-954E-ACE51F0EFB48}" dt="2025-09-17T01:16:00.028" v="17213" actId="27636"/>
          <ac:spMkLst>
            <pc:docMk/>
            <pc:sldMk cId="2900275848" sldId="289"/>
            <ac:spMk id="3" creationId="{4ED67356-B3BF-D887-FCFB-60A8C49D5812}"/>
          </ac:spMkLst>
        </pc:spChg>
        <pc:spChg chg="add mod">
          <ac:chgData name="Pawelka, Elizabeth F. (ARC-STT)[Intern]" userId="14531acc-c572-496d-b425-80309ccb15bd" providerId="ADAL" clId="{5F6D4225-08EC-714C-954E-ACE51F0EFB48}" dt="2025-09-17T00:33:29.381" v="16598"/>
          <ac:spMkLst>
            <pc:docMk/>
            <pc:sldMk cId="2900275848" sldId="289"/>
            <ac:spMk id="5" creationId="{8FB800F2-FF26-6291-F81A-8931542B1B95}"/>
          </ac:spMkLst>
        </pc:spChg>
        <pc:spChg chg="add mod">
          <ac:chgData name="Pawelka, Elizabeth F. (ARC-STT)[Intern]" userId="14531acc-c572-496d-b425-80309ccb15bd" providerId="ADAL" clId="{5F6D4225-08EC-714C-954E-ACE51F0EFB48}" dt="2025-09-17T00:33:29.381" v="16598"/>
          <ac:spMkLst>
            <pc:docMk/>
            <pc:sldMk cId="2900275848" sldId="289"/>
            <ac:spMk id="6" creationId="{C74D392E-C873-8735-C0E5-FCABA20712DE}"/>
          </ac:spMkLst>
        </pc:spChg>
        <pc:spChg chg="add mod">
          <ac:chgData name="Pawelka, Elizabeth F. (ARC-STT)[Intern]" userId="14531acc-c572-496d-b425-80309ccb15bd" providerId="ADAL" clId="{5F6D4225-08EC-714C-954E-ACE51F0EFB48}" dt="2025-09-17T00:33:29.381" v="16598"/>
          <ac:spMkLst>
            <pc:docMk/>
            <pc:sldMk cId="2900275848" sldId="289"/>
            <ac:spMk id="7" creationId="{770004DB-E761-798D-0CFC-FF46A7F82115}"/>
          </ac:spMkLst>
        </pc:spChg>
        <pc:spChg chg="add mod">
          <ac:chgData name="Pawelka, Elizabeth F. (ARC-STT)[Intern]" userId="14531acc-c572-496d-b425-80309ccb15bd" providerId="ADAL" clId="{5F6D4225-08EC-714C-954E-ACE51F0EFB48}" dt="2025-09-17T00:33:29.381" v="16598"/>
          <ac:spMkLst>
            <pc:docMk/>
            <pc:sldMk cId="2900275848" sldId="289"/>
            <ac:spMk id="8" creationId="{D292E667-DDCB-C1F5-9A84-515CCD9074F2}"/>
          </ac:spMkLst>
        </pc:spChg>
        <pc:picChg chg="add mod">
          <ac:chgData name="Pawelka, Elizabeth F. (ARC-STT)[Intern]" userId="14531acc-c572-496d-b425-80309ccb15bd" providerId="ADAL" clId="{5F6D4225-08EC-714C-954E-ACE51F0EFB48}" dt="2025-09-17T00:33:29.381" v="16598"/>
          <ac:picMkLst>
            <pc:docMk/>
            <pc:sldMk cId="2900275848" sldId="289"/>
            <ac:picMk id="4" creationId="{333E56EA-4FE8-4A7A-B637-F0801F60DC3A}"/>
          </ac:picMkLst>
        </pc:picChg>
      </pc:sldChg>
      <pc:sldChg chg="addSp delSp modSp add del mod addAnim delAnim">
        <pc:chgData name="Pawelka, Elizabeth F. (ARC-STT)[Intern]" userId="14531acc-c572-496d-b425-80309ccb15bd" providerId="ADAL" clId="{5F6D4225-08EC-714C-954E-ACE51F0EFB48}" dt="2025-09-17T18:59:25.654" v="22102" actId="1076"/>
        <pc:sldMkLst>
          <pc:docMk/>
          <pc:sldMk cId="1901424767" sldId="290"/>
        </pc:sldMkLst>
        <pc:graphicFrameChg chg="mod modGraphic">
          <ac:chgData name="Pawelka, Elizabeth F. (ARC-STT)[Intern]" userId="14531acc-c572-496d-b425-80309ccb15bd" providerId="ADAL" clId="{5F6D4225-08EC-714C-954E-ACE51F0EFB48}" dt="2025-09-17T18:59:17.451" v="22101" actId="5793"/>
          <ac:graphicFrameMkLst>
            <pc:docMk/>
            <pc:sldMk cId="1901424767" sldId="290"/>
            <ac:graphicFrameMk id="4" creationId="{3AEEA0F3-3E72-9CAF-9257-CCE11C825DE3}"/>
          </ac:graphicFrameMkLst>
        </pc:graphicFrameChg>
        <pc:graphicFrameChg chg="add del mod modGraphic">
          <ac:chgData name="Pawelka, Elizabeth F. (ARC-STT)[Intern]" userId="14531acc-c572-496d-b425-80309ccb15bd" providerId="ADAL" clId="{5F6D4225-08EC-714C-954E-ACE51F0EFB48}" dt="2025-09-17T18:59:25.654" v="22102" actId="1076"/>
          <ac:graphicFrameMkLst>
            <pc:docMk/>
            <pc:sldMk cId="1901424767" sldId="290"/>
            <ac:graphicFrameMk id="5" creationId="{9FAD413F-78AE-5287-5C9D-D4D47F759F86}"/>
          </ac:graphicFrameMkLst>
        </pc:graphicFrameChg>
      </pc:sldChg>
      <pc:sldChg chg="addSp delSp modSp add mod setBg delDesignElem">
        <pc:chgData name="Pawelka, Elizabeth F. (ARC-STT)[Intern]" userId="14531acc-c572-496d-b425-80309ccb15bd" providerId="ADAL" clId="{5F6D4225-08EC-714C-954E-ACE51F0EFB48}" dt="2025-09-17T20:36:54.619" v="22992" actId="2711"/>
        <pc:sldMkLst>
          <pc:docMk/>
          <pc:sldMk cId="4087505149" sldId="291"/>
        </pc:sldMkLst>
        <pc:spChg chg="mod">
          <ac:chgData name="Pawelka, Elizabeth F. (ARC-STT)[Intern]" userId="14531acc-c572-496d-b425-80309ccb15bd" providerId="ADAL" clId="{5F6D4225-08EC-714C-954E-ACE51F0EFB48}" dt="2025-09-17T20:36:44.615" v="22991" actId="2711"/>
          <ac:spMkLst>
            <pc:docMk/>
            <pc:sldMk cId="4087505149" sldId="291"/>
            <ac:spMk id="2" creationId="{BF97D610-853E-B162-CA33-DA2ECDD822FB}"/>
          </ac:spMkLst>
        </pc:spChg>
        <pc:spChg chg="mod">
          <ac:chgData name="Pawelka, Elizabeth F. (ARC-STT)[Intern]" userId="14531acc-c572-496d-b425-80309ccb15bd" providerId="ADAL" clId="{5F6D4225-08EC-714C-954E-ACE51F0EFB48}" dt="2025-09-17T19:01:41.650" v="22104" actId="14100"/>
          <ac:spMkLst>
            <pc:docMk/>
            <pc:sldMk cId="4087505149" sldId="291"/>
            <ac:spMk id="3" creationId="{04AA5225-9563-6377-519C-3C533A50ED92}"/>
          </ac:spMkLst>
        </pc:spChg>
        <pc:spChg chg="mod">
          <ac:chgData name="Pawelka, Elizabeth F. (ARC-STT)[Intern]" userId="14531acc-c572-496d-b425-80309ccb15bd" providerId="ADAL" clId="{5F6D4225-08EC-714C-954E-ACE51F0EFB48}" dt="2025-09-17T19:01:39.437" v="22103" actId="14100"/>
          <ac:spMkLst>
            <pc:docMk/>
            <pc:sldMk cId="4087505149" sldId="291"/>
            <ac:spMk id="4" creationId="{AF46B782-6FF1-508B-7A6D-720A1A78C9EC}"/>
          </ac:spMkLst>
        </pc:spChg>
        <pc:spChg chg="add mod">
          <ac:chgData name="Pawelka, Elizabeth F. (ARC-STT)[Intern]" userId="14531acc-c572-496d-b425-80309ccb15bd" providerId="ADAL" clId="{5F6D4225-08EC-714C-954E-ACE51F0EFB48}" dt="2025-09-17T20:36:54.619" v="22992" actId="2711"/>
          <ac:spMkLst>
            <pc:docMk/>
            <pc:sldMk cId="4087505149" sldId="291"/>
            <ac:spMk id="5" creationId="{711E3A09-F04A-1E8F-0998-4537A0FB506B}"/>
          </ac:spMkLst>
        </pc:spChg>
        <pc:spChg chg="add mod">
          <ac:chgData name="Pawelka, Elizabeth F. (ARC-STT)[Intern]" userId="14531acc-c572-496d-b425-80309ccb15bd" providerId="ADAL" clId="{5F6D4225-08EC-714C-954E-ACE51F0EFB48}" dt="2025-09-17T20:33:02.726" v="22981" actId="1076"/>
          <ac:spMkLst>
            <pc:docMk/>
            <pc:sldMk cId="4087505149" sldId="291"/>
            <ac:spMk id="8" creationId="{B27053F6-91CD-7953-B531-CFFCEA93E96B}"/>
          </ac:spMkLst>
        </pc:spChg>
        <pc:picChg chg="add mod">
          <ac:chgData name="Pawelka, Elizabeth F. (ARC-STT)[Intern]" userId="14531acc-c572-496d-b425-80309ccb15bd" providerId="ADAL" clId="{5F6D4225-08EC-714C-954E-ACE51F0EFB48}" dt="2025-09-17T19:01:52.042" v="22106" actId="1076"/>
          <ac:picMkLst>
            <pc:docMk/>
            <pc:sldMk cId="4087505149" sldId="291"/>
            <ac:picMk id="7" creationId="{03E48D92-9EDC-9131-59C5-6FAF8EC65B33}"/>
          </ac:picMkLst>
        </pc:picChg>
        <pc:picChg chg="mod">
          <ac:chgData name="Pawelka, Elizabeth F. (ARC-STT)[Intern]" userId="14531acc-c572-496d-b425-80309ccb15bd" providerId="ADAL" clId="{5F6D4225-08EC-714C-954E-ACE51F0EFB48}" dt="2025-09-17T20:24:14.061" v="22835" actId="1076"/>
          <ac:picMkLst>
            <pc:docMk/>
            <pc:sldMk cId="4087505149" sldId="291"/>
            <ac:picMk id="2050" creationId="{929BD3D9-3AEE-48DF-0616-528E3335C9BE}"/>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89A41F-DF2D-B049-BF75-03590F1D65E8}" type="datetimeFigureOut">
              <a:rPr lang="en-US" smtClean="0"/>
              <a:t>9/18/25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2E5F84-2B0D-0043-A2F1-95BA10551D3D}" type="slidenum">
              <a:rPr lang="en-US" smtClean="0"/>
              <a:t>‹#›</a:t>
            </a:fld>
            <a:endParaRPr lang="en-US"/>
          </a:p>
        </p:txBody>
      </p:sp>
    </p:spTree>
    <p:extLst>
      <p:ext uri="{BB962C8B-B14F-4D97-AF65-F5344CB8AC3E}">
        <p14:creationId xmlns:p14="http://schemas.microsoft.com/office/powerpoint/2010/main" val="34428699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Step after 4 where I had some standard example where on one side there is composition and temperature (hydrogen rich, water &amp; methane, deep atmospheres, show reflected light spectra (big methane features &amp; water features for mini-Neptune, this is just one but we are interested in the wide possibility), then jump into grid assumptions.</a:t>
            </a:r>
          </a:p>
        </p:txBody>
      </p:sp>
      <p:sp>
        <p:nvSpPr>
          <p:cNvPr id="4" name="Slide Number Placeholder 3"/>
          <p:cNvSpPr>
            <a:spLocks noGrp="1"/>
          </p:cNvSpPr>
          <p:nvPr>
            <p:ph type="sldNum" sz="quarter" idx="5"/>
          </p:nvPr>
        </p:nvSpPr>
        <p:spPr/>
        <p:txBody>
          <a:bodyPr/>
          <a:lstStyle/>
          <a:p>
            <a:fld id="{9E2E5F84-2B0D-0043-A2F1-95BA10551D3D}" type="slidenum">
              <a:rPr lang="en-US" smtClean="0"/>
              <a:t>5</a:t>
            </a:fld>
            <a:endParaRPr lang="en-US"/>
          </a:p>
        </p:txBody>
      </p:sp>
    </p:spTree>
    <p:extLst>
      <p:ext uri="{BB962C8B-B14F-4D97-AF65-F5344CB8AC3E}">
        <p14:creationId xmlns:p14="http://schemas.microsoft.com/office/powerpoint/2010/main" val="503430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Big axes for titles/numbers. Throughout plots, label features in the spectra based on Josh like Archean and Nick’s slides. Compared entire grid of mini-Neptune (one that matched Archean earth from .3-2 microns, similar b/c methane feature in IR (longer than 1micron, and can point at them), they look different at short wavelengths (N2 </a:t>
            </a:r>
            <a:r>
              <a:rPr lang="en-US" err="1"/>
              <a:t>reileigh</a:t>
            </a:r>
            <a:r>
              <a:rPr lang="en-US"/>
              <a:t> scattering on Earth, mini-Neptune is </a:t>
            </a:r>
            <a:r>
              <a:rPr lang="en-US" err="1"/>
              <a:t>raman</a:t>
            </a:r>
            <a:r>
              <a:rPr lang="en-US"/>
              <a:t> scattering mixed with </a:t>
            </a:r>
            <a:r>
              <a:rPr lang="en-US" err="1"/>
              <a:t>reigleigh</a:t>
            </a:r>
            <a:r>
              <a:rPr lang="en-US"/>
              <a:t> with a different shape by .5 microns). Easy to distinguish mini-Neptune from Archean Earth if you have entire spectrum, but not with Habitable worlds.</a:t>
            </a:r>
          </a:p>
          <a:p>
            <a:endParaRPr lang="en-US"/>
          </a:p>
          <a:p>
            <a:r>
              <a:rPr lang="en-US"/>
              <a:t>Sweet time explaining plot, colored lines are Archean Earth at different phases (0 degree is brightest, 170 is dimmest), compared to one mini-Neptune that fit well where I pick out methane features at IR and differences at short wavelengths. Question was whether we could make it look the same.</a:t>
            </a:r>
          </a:p>
          <a:p>
            <a:endParaRPr lang="en-US"/>
          </a:p>
          <a:p>
            <a:r>
              <a:rPr lang="en-US"/>
              <a:t>Add methane features (x2)</a:t>
            </a:r>
          </a:p>
          <a:p>
            <a:endParaRPr lang="en-US"/>
          </a:p>
          <a:p>
            <a:endParaRPr lang="en-US"/>
          </a:p>
        </p:txBody>
      </p:sp>
      <p:sp>
        <p:nvSpPr>
          <p:cNvPr id="4" name="Slide Number Placeholder 3"/>
          <p:cNvSpPr>
            <a:spLocks noGrp="1"/>
          </p:cNvSpPr>
          <p:nvPr>
            <p:ph type="sldNum" sz="quarter" idx="5"/>
          </p:nvPr>
        </p:nvSpPr>
        <p:spPr/>
        <p:txBody>
          <a:bodyPr/>
          <a:lstStyle/>
          <a:p>
            <a:fld id="{9E2E5F84-2B0D-0043-A2F1-95BA10551D3D}" type="slidenum">
              <a:rPr lang="en-US" smtClean="0"/>
              <a:t>14</a:t>
            </a:fld>
            <a:endParaRPr lang="en-US"/>
          </a:p>
        </p:txBody>
      </p:sp>
    </p:spTree>
    <p:extLst>
      <p:ext uri="{BB962C8B-B14F-4D97-AF65-F5344CB8AC3E}">
        <p14:creationId xmlns:p14="http://schemas.microsoft.com/office/powerpoint/2010/main" val="10990002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06159F-5584-F494-698A-13CB73D725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86A90F-4A6E-C05B-35F9-ADA8B7ACAC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8F8748-C664-3D97-C30E-16BC1C4485A3}"/>
              </a:ext>
            </a:extLst>
          </p:cNvPr>
          <p:cNvSpPr>
            <a:spLocks noGrp="1"/>
          </p:cNvSpPr>
          <p:nvPr>
            <p:ph type="body" idx="1"/>
          </p:nvPr>
        </p:nvSpPr>
        <p:spPr/>
        <p:txBody>
          <a:bodyPr/>
          <a:lstStyle/>
          <a:p>
            <a:r>
              <a:rPr lang="en-US"/>
              <a:t>Big axes for titles/numbers. Throughout plots, label features in the spectra based on Josh like Archean and Nick’s slides. Compared entire grid of mini-Neptune (one that matched Archean earth from .3-2 microns, similar b/c methane feature in IR (longer than 1micron, and can point at them), they look different at short wavelengths (N2 </a:t>
            </a:r>
            <a:r>
              <a:rPr lang="en-US" err="1"/>
              <a:t>reileigh</a:t>
            </a:r>
            <a:r>
              <a:rPr lang="en-US"/>
              <a:t> scattering on Earth, mini-Neptune is </a:t>
            </a:r>
            <a:r>
              <a:rPr lang="en-US" err="1"/>
              <a:t>raman</a:t>
            </a:r>
            <a:r>
              <a:rPr lang="en-US"/>
              <a:t> scattering mixed with </a:t>
            </a:r>
            <a:r>
              <a:rPr lang="en-US" err="1"/>
              <a:t>reigleigh</a:t>
            </a:r>
            <a:r>
              <a:rPr lang="en-US"/>
              <a:t> with a different shape by .5 microns). Easy to distinguish mini-Neptune from Archean Earth if you have entire spectrum, but not with Habitable worlds.</a:t>
            </a:r>
          </a:p>
          <a:p>
            <a:endParaRPr lang="en-US"/>
          </a:p>
          <a:p>
            <a:r>
              <a:rPr lang="en-US"/>
              <a:t>Sweet time explaining plot, colored lines are Archean Earth at different phases (0 degree is brightest, 170 is dimmest), compared to one mini-Neptune that fit well where I pick out methane features at IR and differences at short wavelengths. Question was whether we could make it look the same.</a:t>
            </a:r>
          </a:p>
        </p:txBody>
      </p:sp>
      <p:sp>
        <p:nvSpPr>
          <p:cNvPr id="4" name="Slide Number Placeholder 3">
            <a:extLst>
              <a:ext uri="{FF2B5EF4-FFF2-40B4-BE49-F238E27FC236}">
                <a16:creationId xmlns:a16="http://schemas.microsoft.com/office/drawing/2014/main" id="{2521A319-3E4A-0EBE-9293-3882FDDE68B6}"/>
              </a:ext>
            </a:extLst>
          </p:cNvPr>
          <p:cNvSpPr>
            <a:spLocks noGrp="1"/>
          </p:cNvSpPr>
          <p:nvPr>
            <p:ph type="sldNum" sz="quarter" idx="5"/>
          </p:nvPr>
        </p:nvSpPr>
        <p:spPr/>
        <p:txBody>
          <a:bodyPr/>
          <a:lstStyle/>
          <a:p>
            <a:fld id="{9E2E5F84-2B0D-0043-A2F1-95BA10551D3D}" type="slidenum">
              <a:rPr lang="en-US" smtClean="0"/>
              <a:t>15</a:t>
            </a:fld>
            <a:endParaRPr lang="en-US"/>
          </a:p>
        </p:txBody>
      </p:sp>
    </p:spTree>
    <p:extLst>
      <p:ext uri="{BB962C8B-B14F-4D97-AF65-F5344CB8AC3E}">
        <p14:creationId xmlns:p14="http://schemas.microsoft.com/office/powerpoint/2010/main" val="2183333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7F3AFA-B044-10E2-A60D-AD7EDFDC33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60552E-140C-3014-37E3-3D424E5A2C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22719B-367C-DED9-15B6-B5D4568861FA}"/>
              </a:ext>
            </a:extLst>
          </p:cNvPr>
          <p:cNvSpPr>
            <a:spLocks noGrp="1"/>
          </p:cNvSpPr>
          <p:nvPr>
            <p:ph type="body" idx="1"/>
          </p:nvPr>
        </p:nvSpPr>
        <p:spPr/>
        <p:txBody>
          <a:bodyPr/>
          <a:lstStyle/>
          <a:p>
            <a:r>
              <a:rPr lang="en-US"/>
              <a:t>Big axes for titles/numbers. Throughout plots, label features in the spectra based on Josh like Archean and Nick’s slides, changing cloud properties where each animations changes bottom of cloud and percentage of the cloud. Conclusion: even when </a:t>
            </a:r>
            <a:r>
              <a:rPr lang="en-US" err="1"/>
              <a:t>fittling</a:t>
            </a:r>
            <a:r>
              <a:rPr lang="en-US"/>
              <a:t> with cloud parameters the </a:t>
            </a:r>
            <a:r>
              <a:rPr lang="en-US" err="1"/>
              <a:t>reileigh</a:t>
            </a:r>
            <a:r>
              <a:rPr lang="en-US"/>
              <a:t> scattering looks different from </a:t>
            </a:r>
            <a:r>
              <a:rPr lang="en-US" err="1"/>
              <a:t>raman</a:t>
            </a:r>
            <a:r>
              <a:rPr lang="en-US"/>
              <a:t> and seem possible to distinguish with the full spectrum.</a:t>
            </a:r>
          </a:p>
          <a:p>
            <a:endParaRPr lang="en-US"/>
          </a:p>
          <a:p>
            <a:r>
              <a:rPr lang="en-US"/>
              <a:t>Note cloud percentage is the amount multiplied by cloud free, so smaller value means there is more cloud! What is pressure bottom units in, as clear sky fraction (</a:t>
            </a:r>
            <a:r>
              <a:rPr lang="en-US" err="1"/>
              <a:t>cld_percent</a:t>
            </a:r>
            <a:r>
              <a:rPr lang="en-US"/>
              <a:t>), </a:t>
            </a:r>
            <a:r>
              <a:rPr lang="en-US" err="1"/>
              <a:t>pbot</a:t>
            </a:r>
            <a:r>
              <a:rPr lang="en-US"/>
              <a:t> (log of dynes/cm^2, but find the units). So they are in units of 10^p_bot so 10^0.01 ~ 1 bar.</a:t>
            </a:r>
          </a:p>
        </p:txBody>
      </p:sp>
      <p:sp>
        <p:nvSpPr>
          <p:cNvPr id="4" name="Slide Number Placeholder 3">
            <a:extLst>
              <a:ext uri="{FF2B5EF4-FFF2-40B4-BE49-F238E27FC236}">
                <a16:creationId xmlns:a16="http://schemas.microsoft.com/office/drawing/2014/main" id="{14F08F4F-0E5F-305C-E953-B09555CD781F}"/>
              </a:ext>
            </a:extLst>
          </p:cNvPr>
          <p:cNvSpPr>
            <a:spLocks noGrp="1"/>
          </p:cNvSpPr>
          <p:nvPr>
            <p:ph type="sldNum" sz="quarter" idx="5"/>
          </p:nvPr>
        </p:nvSpPr>
        <p:spPr/>
        <p:txBody>
          <a:bodyPr/>
          <a:lstStyle/>
          <a:p>
            <a:fld id="{9E2E5F84-2B0D-0043-A2F1-95BA10551D3D}" type="slidenum">
              <a:rPr lang="en-US" smtClean="0"/>
              <a:t>16</a:t>
            </a:fld>
            <a:endParaRPr lang="en-US"/>
          </a:p>
        </p:txBody>
      </p:sp>
    </p:spTree>
    <p:extLst>
      <p:ext uri="{BB962C8B-B14F-4D97-AF65-F5344CB8AC3E}">
        <p14:creationId xmlns:p14="http://schemas.microsoft.com/office/powerpoint/2010/main" val="21366830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54FFDF-A35E-058D-7B49-CEA864B6EE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4EE0EE-9581-9871-3EE5-EB1392128C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8C15E7-8F0F-BA0E-7D8E-13DD74D1CEF5}"/>
              </a:ext>
            </a:extLst>
          </p:cNvPr>
          <p:cNvSpPr>
            <a:spLocks noGrp="1"/>
          </p:cNvSpPr>
          <p:nvPr>
            <p:ph type="body" idx="1"/>
          </p:nvPr>
        </p:nvSpPr>
        <p:spPr/>
        <p:txBody>
          <a:bodyPr/>
          <a:lstStyle/>
          <a:p>
            <a:r>
              <a:rPr lang="en-US"/>
              <a:t>Big axes for titles/numbers. Throughout plots, label features in the spectra based on Josh like Archean and Nick’s slides.</a:t>
            </a:r>
          </a:p>
          <a:p>
            <a:endParaRPr lang="en-US"/>
          </a:p>
          <a:p>
            <a:r>
              <a:rPr lang="en-US"/>
              <a:t>Previous comparison had full spectrum, but we don’t get the full spectrum (chunks at a time, photometric at .55, and water signature, will mini Neptune look different?</a:t>
            </a:r>
          </a:p>
        </p:txBody>
      </p:sp>
      <p:sp>
        <p:nvSpPr>
          <p:cNvPr id="4" name="Slide Number Placeholder 3">
            <a:extLst>
              <a:ext uri="{FF2B5EF4-FFF2-40B4-BE49-F238E27FC236}">
                <a16:creationId xmlns:a16="http://schemas.microsoft.com/office/drawing/2014/main" id="{441328EF-B8E6-84EF-B875-B40B0D768041}"/>
              </a:ext>
            </a:extLst>
          </p:cNvPr>
          <p:cNvSpPr>
            <a:spLocks noGrp="1"/>
          </p:cNvSpPr>
          <p:nvPr>
            <p:ph type="sldNum" sz="quarter" idx="5"/>
          </p:nvPr>
        </p:nvSpPr>
        <p:spPr/>
        <p:txBody>
          <a:bodyPr/>
          <a:lstStyle/>
          <a:p>
            <a:fld id="{9E2E5F84-2B0D-0043-A2F1-95BA10551D3D}" type="slidenum">
              <a:rPr lang="en-US" smtClean="0"/>
              <a:t>17</a:t>
            </a:fld>
            <a:endParaRPr lang="en-US"/>
          </a:p>
        </p:txBody>
      </p:sp>
    </p:spTree>
    <p:extLst>
      <p:ext uri="{BB962C8B-B14F-4D97-AF65-F5344CB8AC3E}">
        <p14:creationId xmlns:p14="http://schemas.microsoft.com/office/powerpoint/2010/main" val="3256711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Conclusions </a:t>
            </a:r>
            <a:r>
              <a:rPr lang="en-US">
                <a:sym typeface="Wingdings" pitchFamily="2" charset="2"/>
              </a:rPr>
              <a:t> yeah look different (greyed out band), can match in brightness in photometry but will be much dimmer at .9 microns. </a:t>
            </a:r>
            <a:endParaRPr lang="en-US"/>
          </a:p>
        </p:txBody>
      </p:sp>
      <p:sp>
        <p:nvSpPr>
          <p:cNvPr id="4" name="Slide Number Placeholder 3"/>
          <p:cNvSpPr>
            <a:spLocks noGrp="1"/>
          </p:cNvSpPr>
          <p:nvPr>
            <p:ph type="sldNum" sz="quarter" idx="5"/>
          </p:nvPr>
        </p:nvSpPr>
        <p:spPr/>
        <p:txBody>
          <a:bodyPr/>
          <a:lstStyle/>
          <a:p>
            <a:fld id="{9E2E5F84-2B0D-0043-A2F1-95BA10551D3D}" type="slidenum">
              <a:rPr lang="en-US" smtClean="0"/>
              <a:t>18</a:t>
            </a:fld>
            <a:endParaRPr lang="en-US"/>
          </a:p>
        </p:txBody>
      </p:sp>
    </p:spTree>
    <p:extLst>
      <p:ext uri="{BB962C8B-B14F-4D97-AF65-F5344CB8AC3E}">
        <p14:creationId xmlns:p14="http://schemas.microsoft.com/office/powerpoint/2010/main" val="14905361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What we did; tricked that thinking mini-Neptunes would be fooled or not (tentative conclusion, prelim result </a:t>
            </a:r>
            <a:r>
              <a:rPr lang="en-US">
                <a:sym typeface="Wingdings" pitchFamily="2" charset="2"/>
              </a:rPr>
              <a:t> expect </a:t>
            </a:r>
            <a:r>
              <a:rPr lang="en-US" err="1">
                <a:sym typeface="Wingdings" pitchFamily="2" charset="2"/>
              </a:rPr>
              <a:t>interuptions</a:t>
            </a:r>
            <a:r>
              <a:rPr lang="en-US">
                <a:sym typeface="Wingdings" pitchFamily="2" charset="2"/>
              </a:rPr>
              <a:t>)</a:t>
            </a:r>
          </a:p>
          <a:p>
            <a:endParaRPr lang="en-US">
              <a:sym typeface="Wingdings" pitchFamily="2" charset="2"/>
            </a:endParaRPr>
          </a:p>
          <a:p>
            <a:r>
              <a:rPr lang="en-US">
                <a:sym typeface="Wingdings" pitchFamily="2" charset="2"/>
              </a:rPr>
              <a:t>Repeat everything you did: we used models of mini Neptunes orbiting Sun like stars w/ reflected spectroscopy. Conclusions  in near-IR </a:t>
            </a:r>
            <a:r>
              <a:rPr lang="en-US" err="1">
                <a:sym typeface="Wingdings" pitchFamily="2" charset="2"/>
              </a:rPr>
              <a:t>archean</a:t>
            </a:r>
            <a:r>
              <a:rPr lang="en-US">
                <a:sym typeface="Wingdings" pitchFamily="2" charset="2"/>
              </a:rPr>
              <a:t> Earth-like can look like mini-Neptune but </a:t>
            </a:r>
            <a:r>
              <a:rPr lang="en-US" err="1">
                <a:sym typeface="Wingdings" pitchFamily="2" charset="2"/>
              </a:rPr>
              <a:t>reileigh</a:t>
            </a:r>
            <a:r>
              <a:rPr lang="en-US">
                <a:sym typeface="Wingdings" pitchFamily="2" charset="2"/>
              </a:rPr>
              <a:t> scattering at shorter are easier to distinguish regardless of cloud properties of the model. Even with small amount of data to first characterize, it might be do-able to distinguish.</a:t>
            </a:r>
          </a:p>
          <a:p>
            <a:endParaRPr lang="en-US">
              <a:sym typeface="Wingdings" pitchFamily="2" charset="2"/>
            </a:endParaRPr>
          </a:p>
          <a:p>
            <a:r>
              <a:rPr lang="en-US">
                <a:sym typeface="Wingdings" pitchFamily="2" charset="2"/>
              </a:rPr>
              <a:t>Future Work/Caveats:</a:t>
            </a:r>
          </a:p>
          <a:p>
            <a:r>
              <a:rPr lang="en-US">
                <a:sym typeface="Wingdings" pitchFamily="2" charset="2"/>
              </a:rPr>
              <a:t>- Limited spectra (have done preliminary work but haven’t figured it out yet and would bump down to 15 min.)</a:t>
            </a:r>
            <a:endParaRPr lang="en-US"/>
          </a:p>
        </p:txBody>
      </p:sp>
      <p:sp>
        <p:nvSpPr>
          <p:cNvPr id="4" name="Slide Number Placeholder 3"/>
          <p:cNvSpPr>
            <a:spLocks noGrp="1"/>
          </p:cNvSpPr>
          <p:nvPr>
            <p:ph type="sldNum" sz="quarter" idx="5"/>
          </p:nvPr>
        </p:nvSpPr>
        <p:spPr/>
        <p:txBody>
          <a:bodyPr/>
          <a:lstStyle/>
          <a:p>
            <a:fld id="{9E2E5F84-2B0D-0043-A2F1-95BA10551D3D}" type="slidenum">
              <a:rPr lang="en-US" smtClean="0"/>
              <a:t>19</a:t>
            </a:fld>
            <a:endParaRPr lang="en-US"/>
          </a:p>
        </p:txBody>
      </p:sp>
    </p:spTree>
    <p:extLst>
      <p:ext uri="{BB962C8B-B14F-4D97-AF65-F5344CB8AC3E}">
        <p14:creationId xmlns:p14="http://schemas.microsoft.com/office/powerpoint/2010/main" val="11415923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2BE239-5657-D3CA-8158-655424601B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EFE12E-8C5C-63EA-A331-93D326CF54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62BCE6-F668-CA23-F658-F7D827722B46}"/>
              </a:ext>
            </a:extLst>
          </p:cNvPr>
          <p:cNvSpPr>
            <a:spLocks noGrp="1"/>
          </p:cNvSpPr>
          <p:nvPr>
            <p:ph type="body" idx="1"/>
          </p:nvPr>
        </p:nvSpPr>
        <p:spPr/>
        <p:txBody>
          <a:bodyPr/>
          <a:lstStyle/>
          <a:p>
            <a:r>
              <a:rPr lang="en-US"/>
              <a:t>What we did; tricked that thinking mini-Neptunes would be fooled or not (tentative conclusion, prelim result </a:t>
            </a:r>
            <a:r>
              <a:rPr lang="en-US">
                <a:sym typeface="Wingdings" pitchFamily="2" charset="2"/>
              </a:rPr>
              <a:t> expect </a:t>
            </a:r>
            <a:r>
              <a:rPr lang="en-US" err="1">
                <a:sym typeface="Wingdings" pitchFamily="2" charset="2"/>
              </a:rPr>
              <a:t>interuptions</a:t>
            </a:r>
            <a:r>
              <a:rPr lang="en-US">
                <a:sym typeface="Wingdings" pitchFamily="2" charset="2"/>
              </a:rPr>
              <a:t>)</a:t>
            </a:r>
          </a:p>
          <a:p>
            <a:endParaRPr lang="en-US">
              <a:sym typeface="Wingdings" pitchFamily="2" charset="2"/>
            </a:endParaRPr>
          </a:p>
          <a:p>
            <a:r>
              <a:rPr lang="en-US">
                <a:sym typeface="Wingdings" pitchFamily="2" charset="2"/>
              </a:rPr>
              <a:t>Repeat everything you did: we used models of mini Neptunes orbiting Sun like stars w/ reflected spectroscopy. Conclusions  in near-IR </a:t>
            </a:r>
            <a:r>
              <a:rPr lang="en-US" err="1">
                <a:sym typeface="Wingdings" pitchFamily="2" charset="2"/>
              </a:rPr>
              <a:t>archean</a:t>
            </a:r>
            <a:r>
              <a:rPr lang="en-US">
                <a:sym typeface="Wingdings" pitchFamily="2" charset="2"/>
              </a:rPr>
              <a:t> Earth-like can look like mini-Neptune but </a:t>
            </a:r>
            <a:r>
              <a:rPr lang="en-US" err="1">
                <a:sym typeface="Wingdings" pitchFamily="2" charset="2"/>
              </a:rPr>
              <a:t>reileigh</a:t>
            </a:r>
            <a:r>
              <a:rPr lang="en-US">
                <a:sym typeface="Wingdings" pitchFamily="2" charset="2"/>
              </a:rPr>
              <a:t> scattering at shorter are easier to distinguish regardless of cloud properties of the model. Even with small amount of data to first characterize, it might be do-able to distinguish.</a:t>
            </a:r>
          </a:p>
          <a:p>
            <a:endParaRPr lang="en-US">
              <a:sym typeface="Wingdings" pitchFamily="2" charset="2"/>
            </a:endParaRPr>
          </a:p>
          <a:p>
            <a:r>
              <a:rPr lang="en-US">
                <a:sym typeface="Wingdings" pitchFamily="2" charset="2"/>
              </a:rPr>
              <a:t>Future Work/Caveats:</a:t>
            </a:r>
            <a:endParaRPr lang="en-US"/>
          </a:p>
        </p:txBody>
      </p:sp>
      <p:sp>
        <p:nvSpPr>
          <p:cNvPr id="4" name="Slide Number Placeholder 3">
            <a:extLst>
              <a:ext uri="{FF2B5EF4-FFF2-40B4-BE49-F238E27FC236}">
                <a16:creationId xmlns:a16="http://schemas.microsoft.com/office/drawing/2014/main" id="{69B456CE-21F5-6C2F-2EB1-93ECC0223BE1}"/>
              </a:ext>
            </a:extLst>
          </p:cNvPr>
          <p:cNvSpPr>
            <a:spLocks noGrp="1"/>
          </p:cNvSpPr>
          <p:nvPr>
            <p:ph type="sldNum" sz="quarter" idx="5"/>
          </p:nvPr>
        </p:nvSpPr>
        <p:spPr/>
        <p:txBody>
          <a:bodyPr/>
          <a:lstStyle/>
          <a:p>
            <a:fld id="{9E2E5F84-2B0D-0043-A2F1-95BA10551D3D}" type="slidenum">
              <a:rPr lang="en-US" smtClean="0"/>
              <a:t>20</a:t>
            </a:fld>
            <a:endParaRPr lang="en-US"/>
          </a:p>
        </p:txBody>
      </p:sp>
    </p:spTree>
    <p:extLst>
      <p:ext uri="{BB962C8B-B14F-4D97-AF65-F5344CB8AC3E}">
        <p14:creationId xmlns:p14="http://schemas.microsoft.com/office/powerpoint/2010/main" val="26569994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BBA93C-CD49-98DC-F1D8-BE159F7494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157866-239C-A240-C23D-F87EA02E2F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798722-ABA9-F05E-697E-9756D23D91B4}"/>
              </a:ext>
            </a:extLst>
          </p:cNvPr>
          <p:cNvSpPr>
            <a:spLocks noGrp="1"/>
          </p:cNvSpPr>
          <p:nvPr>
            <p:ph type="body" idx="1"/>
          </p:nvPr>
        </p:nvSpPr>
        <p:spPr/>
        <p:txBody>
          <a:bodyPr/>
          <a:lstStyle/>
          <a:p>
            <a:r>
              <a:rPr lang="en-US"/>
              <a:t>What we did; tricked that thinking mini-Neptunes would be fooled or not (tentative conclusion, prelim result </a:t>
            </a:r>
            <a:r>
              <a:rPr lang="en-US">
                <a:sym typeface="Wingdings" pitchFamily="2" charset="2"/>
              </a:rPr>
              <a:t> expect interruptions); prelim results (used grey clouds but more complicated than that), more exhaustive spectra comparison), we tried to capture a wide variety of mini-Neptunes but there are more possibilities.</a:t>
            </a:r>
            <a:endParaRPr lang="en-US"/>
          </a:p>
        </p:txBody>
      </p:sp>
      <p:sp>
        <p:nvSpPr>
          <p:cNvPr id="4" name="Slide Number Placeholder 3">
            <a:extLst>
              <a:ext uri="{FF2B5EF4-FFF2-40B4-BE49-F238E27FC236}">
                <a16:creationId xmlns:a16="http://schemas.microsoft.com/office/drawing/2014/main" id="{2DD1AECB-49BD-C02A-10D2-C4D25AB2DF5D}"/>
              </a:ext>
            </a:extLst>
          </p:cNvPr>
          <p:cNvSpPr>
            <a:spLocks noGrp="1"/>
          </p:cNvSpPr>
          <p:nvPr>
            <p:ph type="sldNum" sz="quarter" idx="5"/>
          </p:nvPr>
        </p:nvSpPr>
        <p:spPr/>
        <p:txBody>
          <a:bodyPr/>
          <a:lstStyle/>
          <a:p>
            <a:fld id="{9E2E5F84-2B0D-0043-A2F1-95BA10551D3D}" type="slidenum">
              <a:rPr lang="en-US" smtClean="0"/>
              <a:t>21</a:t>
            </a:fld>
            <a:endParaRPr lang="en-US"/>
          </a:p>
        </p:txBody>
      </p:sp>
    </p:spTree>
    <p:extLst>
      <p:ext uri="{BB962C8B-B14F-4D97-AF65-F5344CB8AC3E}">
        <p14:creationId xmlns:p14="http://schemas.microsoft.com/office/powerpoint/2010/main" val="28565135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Giant methane features at 1.7 and 1.4 in mini-Neptune but not that much in modern atmosphere so no confusion.</a:t>
            </a:r>
          </a:p>
        </p:txBody>
      </p:sp>
      <p:sp>
        <p:nvSpPr>
          <p:cNvPr id="4" name="Slide Number Placeholder 3"/>
          <p:cNvSpPr>
            <a:spLocks noGrp="1"/>
          </p:cNvSpPr>
          <p:nvPr>
            <p:ph type="sldNum" sz="quarter" idx="5"/>
          </p:nvPr>
        </p:nvSpPr>
        <p:spPr/>
        <p:txBody>
          <a:bodyPr/>
          <a:lstStyle/>
          <a:p>
            <a:fld id="{9E2E5F84-2B0D-0043-A2F1-95BA10551D3D}" type="slidenum">
              <a:rPr lang="en-US" smtClean="0"/>
              <a:t>22</a:t>
            </a:fld>
            <a:endParaRPr lang="en-US"/>
          </a:p>
        </p:txBody>
      </p:sp>
    </p:spTree>
    <p:extLst>
      <p:ext uri="{BB962C8B-B14F-4D97-AF65-F5344CB8AC3E}">
        <p14:creationId xmlns:p14="http://schemas.microsoft.com/office/powerpoint/2010/main" val="3253718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Methane features are more similar, so there could be confusion.</a:t>
            </a:r>
          </a:p>
        </p:txBody>
      </p:sp>
      <p:sp>
        <p:nvSpPr>
          <p:cNvPr id="4" name="Slide Number Placeholder 3"/>
          <p:cNvSpPr>
            <a:spLocks noGrp="1"/>
          </p:cNvSpPr>
          <p:nvPr>
            <p:ph type="sldNum" sz="quarter" idx="5"/>
          </p:nvPr>
        </p:nvSpPr>
        <p:spPr/>
        <p:txBody>
          <a:bodyPr/>
          <a:lstStyle/>
          <a:p>
            <a:fld id="{9E2E5F84-2B0D-0043-A2F1-95BA10551D3D}" type="slidenum">
              <a:rPr lang="en-US" smtClean="0"/>
              <a:t>23</a:t>
            </a:fld>
            <a:endParaRPr lang="en-US"/>
          </a:p>
        </p:txBody>
      </p:sp>
    </p:spTree>
    <p:extLst>
      <p:ext uri="{BB962C8B-B14F-4D97-AF65-F5344CB8AC3E}">
        <p14:creationId xmlns:p14="http://schemas.microsoft.com/office/powerpoint/2010/main" val="3541425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920607-8467-6F32-E31B-C4D6D5F4CD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EF4F49-A358-7F63-16FF-08598D950D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5C9239-B2F1-428C-A14B-67AD5BF652B0}"/>
              </a:ext>
            </a:extLst>
          </p:cNvPr>
          <p:cNvSpPr>
            <a:spLocks noGrp="1"/>
          </p:cNvSpPr>
          <p:nvPr>
            <p:ph type="body" idx="1"/>
          </p:nvPr>
        </p:nvSpPr>
        <p:spPr/>
        <p:txBody>
          <a:bodyPr/>
          <a:lstStyle/>
          <a:p>
            <a:r>
              <a:rPr lang="en-US"/>
              <a:t>Step after 4 where I had some standard example where on one side there is composition and temperature (hydrogen rich, water &amp; methane, deep atmospheres, show reflected light spectra (big methane features &amp; water features for mini-Neptune, this is just one but we are interested in the wide possibility), then jump into grid assumptions.</a:t>
            </a:r>
          </a:p>
          <a:p>
            <a:endParaRPr lang="en-US"/>
          </a:p>
          <a:p>
            <a:r>
              <a:rPr lang="en-US"/>
              <a:t>Y-axis (10-2 bar, 10-3 bar and goes deeper)</a:t>
            </a:r>
          </a:p>
        </p:txBody>
      </p:sp>
      <p:sp>
        <p:nvSpPr>
          <p:cNvPr id="4" name="Slide Number Placeholder 3">
            <a:extLst>
              <a:ext uri="{FF2B5EF4-FFF2-40B4-BE49-F238E27FC236}">
                <a16:creationId xmlns:a16="http://schemas.microsoft.com/office/drawing/2014/main" id="{1BC06B5C-F46D-C650-127A-E301B3B16C37}"/>
              </a:ext>
            </a:extLst>
          </p:cNvPr>
          <p:cNvSpPr>
            <a:spLocks noGrp="1"/>
          </p:cNvSpPr>
          <p:nvPr>
            <p:ph type="sldNum" sz="quarter" idx="5"/>
          </p:nvPr>
        </p:nvSpPr>
        <p:spPr/>
        <p:txBody>
          <a:bodyPr/>
          <a:lstStyle/>
          <a:p>
            <a:fld id="{9E2E5F84-2B0D-0043-A2F1-95BA10551D3D}" type="slidenum">
              <a:rPr lang="en-US" smtClean="0"/>
              <a:t>6</a:t>
            </a:fld>
            <a:endParaRPr lang="en-US"/>
          </a:p>
        </p:txBody>
      </p:sp>
    </p:spTree>
    <p:extLst>
      <p:ext uri="{BB962C8B-B14F-4D97-AF65-F5344CB8AC3E}">
        <p14:creationId xmlns:p14="http://schemas.microsoft.com/office/powerpoint/2010/main" val="27284197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Report all phases in degrees, all the water is absorbed by methane (why no water condensation and same distance from Earth, answer is methane is good at heating upper atmosphere so we cannot condense the water). </a:t>
            </a:r>
          </a:p>
        </p:txBody>
      </p:sp>
      <p:sp>
        <p:nvSpPr>
          <p:cNvPr id="4" name="Slide Number Placeholder 3"/>
          <p:cNvSpPr>
            <a:spLocks noGrp="1"/>
          </p:cNvSpPr>
          <p:nvPr>
            <p:ph type="sldNum" sz="quarter" idx="5"/>
          </p:nvPr>
        </p:nvSpPr>
        <p:spPr/>
        <p:txBody>
          <a:bodyPr/>
          <a:lstStyle/>
          <a:p>
            <a:fld id="{9E2E5F84-2B0D-0043-A2F1-95BA10551D3D}" type="slidenum">
              <a:rPr lang="en-US" smtClean="0"/>
              <a:t>24</a:t>
            </a:fld>
            <a:endParaRPr lang="en-US"/>
          </a:p>
        </p:txBody>
      </p:sp>
    </p:spTree>
    <p:extLst>
      <p:ext uri="{BB962C8B-B14F-4D97-AF65-F5344CB8AC3E}">
        <p14:creationId xmlns:p14="http://schemas.microsoft.com/office/powerpoint/2010/main" val="11459745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Ask Natasha </a:t>
            </a:r>
            <a:r>
              <a:rPr lang="en-US">
                <a:sym typeface="Wingdings" pitchFamily="2" charset="2"/>
              </a:rPr>
              <a:t> why are mini </a:t>
            </a:r>
            <a:r>
              <a:rPr lang="en-US" err="1">
                <a:sym typeface="Wingdings" pitchFamily="2" charset="2"/>
              </a:rPr>
              <a:t>neptunes</a:t>
            </a:r>
            <a:r>
              <a:rPr lang="en-US">
                <a:sym typeface="Wingdings" pitchFamily="2" charset="2"/>
              </a:rPr>
              <a:t> so bright at .5 microns and always way different than Rayleigh slope. Just showing </a:t>
            </a:r>
            <a:r>
              <a:rPr lang="en-US" err="1">
                <a:sym typeface="Wingdings" pitchFamily="2" charset="2"/>
              </a:rPr>
              <a:t>archean</a:t>
            </a:r>
            <a:r>
              <a:rPr lang="en-US">
                <a:sym typeface="Wingdings" pitchFamily="2" charset="2"/>
              </a:rPr>
              <a:t> results. </a:t>
            </a:r>
            <a:endParaRPr lang="en-US"/>
          </a:p>
        </p:txBody>
      </p:sp>
      <p:sp>
        <p:nvSpPr>
          <p:cNvPr id="4" name="Slide Number Placeholder 3"/>
          <p:cNvSpPr>
            <a:spLocks noGrp="1"/>
          </p:cNvSpPr>
          <p:nvPr>
            <p:ph type="sldNum" sz="quarter" idx="5"/>
          </p:nvPr>
        </p:nvSpPr>
        <p:spPr/>
        <p:txBody>
          <a:bodyPr/>
          <a:lstStyle/>
          <a:p>
            <a:fld id="{9E2E5F84-2B0D-0043-A2F1-95BA10551D3D}" type="slidenum">
              <a:rPr lang="en-US" smtClean="0"/>
              <a:t>25</a:t>
            </a:fld>
            <a:endParaRPr lang="en-US"/>
          </a:p>
        </p:txBody>
      </p:sp>
    </p:spTree>
    <p:extLst>
      <p:ext uri="{BB962C8B-B14F-4D97-AF65-F5344CB8AC3E}">
        <p14:creationId xmlns:p14="http://schemas.microsoft.com/office/powerpoint/2010/main" val="470651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Solar flux habitable zone: .99 - 1.67 AU, </a:t>
            </a:r>
          </a:p>
        </p:txBody>
      </p:sp>
      <p:sp>
        <p:nvSpPr>
          <p:cNvPr id="4" name="Slide Number Placeholder 3"/>
          <p:cNvSpPr>
            <a:spLocks noGrp="1"/>
          </p:cNvSpPr>
          <p:nvPr>
            <p:ph type="sldNum" sz="quarter" idx="5"/>
          </p:nvPr>
        </p:nvSpPr>
        <p:spPr/>
        <p:txBody>
          <a:bodyPr/>
          <a:lstStyle/>
          <a:p>
            <a:fld id="{9E2E5F84-2B0D-0043-A2F1-95BA10551D3D}" type="slidenum">
              <a:rPr lang="en-US" smtClean="0"/>
              <a:t>26</a:t>
            </a:fld>
            <a:endParaRPr lang="en-US"/>
          </a:p>
        </p:txBody>
      </p:sp>
    </p:spTree>
    <p:extLst>
      <p:ext uri="{BB962C8B-B14F-4D97-AF65-F5344CB8AC3E}">
        <p14:creationId xmlns:p14="http://schemas.microsoft.com/office/powerpoint/2010/main" val="3818914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38FBC8-986E-2996-2209-CCCF7FB385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B721DB-79AF-B6B7-7791-AC91BCBC8D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90C7F5-030E-036F-15D4-BD679E0FC5B7}"/>
              </a:ext>
            </a:extLst>
          </p:cNvPr>
          <p:cNvSpPr>
            <a:spLocks noGrp="1"/>
          </p:cNvSpPr>
          <p:nvPr>
            <p:ph type="body" idx="1"/>
          </p:nvPr>
        </p:nvSpPr>
        <p:spPr/>
        <p:txBody>
          <a:bodyPr/>
          <a:lstStyle/>
          <a:p>
            <a:r>
              <a:rPr lang="en-US"/>
              <a:t>Step after 4 where I had some standard example where on one side there is composition and temperature (hydrogen rich, water &amp; methane, deep atmospheres, show reflected light spectra (big methane features &amp; water features for mini-Neptune, this is just one but we are interested in the wide possibility), then jump into grid assumptions.</a:t>
            </a:r>
          </a:p>
        </p:txBody>
      </p:sp>
      <p:sp>
        <p:nvSpPr>
          <p:cNvPr id="4" name="Slide Number Placeholder 3">
            <a:extLst>
              <a:ext uri="{FF2B5EF4-FFF2-40B4-BE49-F238E27FC236}">
                <a16:creationId xmlns:a16="http://schemas.microsoft.com/office/drawing/2014/main" id="{216F2AFB-DC55-4750-580E-5BFE68C128DA}"/>
              </a:ext>
            </a:extLst>
          </p:cNvPr>
          <p:cNvSpPr>
            <a:spLocks noGrp="1"/>
          </p:cNvSpPr>
          <p:nvPr>
            <p:ph type="sldNum" sz="quarter" idx="5"/>
          </p:nvPr>
        </p:nvSpPr>
        <p:spPr/>
        <p:txBody>
          <a:bodyPr/>
          <a:lstStyle/>
          <a:p>
            <a:fld id="{9E2E5F84-2B0D-0043-A2F1-95BA10551D3D}" type="slidenum">
              <a:rPr lang="en-US" smtClean="0"/>
              <a:t>7</a:t>
            </a:fld>
            <a:endParaRPr lang="en-US"/>
          </a:p>
        </p:txBody>
      </p:sp>
    </p:spTree>
    <p:extLst>
      <p:ext uri="{BB962C8B-B14F-4D97-AF65-F5344CB8AC3E}">
        <p14:creationId xmlns:p14="http://schemas.microsoft.com/office/powerpoint/2010/main" val="2582705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220460-A9A9-AEBD-07E5-D3832DEC37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7EF57B-01F5-A9FA-B21D-187F4EA1FE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213139-6261-D362-5338-C7440A48149D}"/>
              </a:ext>
            </a:extLst>
          </p:cNvPr>
          <p:cNvSpPr>
            <a:spLocks noGrp="1"/>
          </p:cNvSpPr>
          <p:nvPr>
            <p:ph type="body" idx="1"/>
          </p:nvPr>
        </p:nvSpPr>
        <p:spPr/>
        <p:txBody>
          <a:bodyPr/>
          <a:lstStyle/>
          <a:p>
            <a:r>
              <a:rPr lang="en-US"/>
              <a:t>Step after 4 where I had some standard example where on one side there is composition and temperature (hydrogen rich, water &amp; methane, deep atmospheres, show reflected light spectra (big methane features &amp; water features for mini-Neptune, this is just one but we are interested in the wide possibility), then jump into grid assumptions.</a:t>
            </a:r>
          </a:p>
        </p:txBody>
      </p:sp>
      <p:sp>
        <p:nvSpPr>
          <p:cNvPr id="4" name="Slide Number Placeholder 3">
            <a:extLst>
              <a:ext uri="{FF2B5EF4-FFF2-40B4-BE49-F238E27FC236}">
                <a16:creationId xmlns:a16="http://schemas.microsoft.com/office/drawing/2014/main" id="{A44913E4-031F-CCCD-BC2C-02CF1831277E}"/>
              </a:ext>
            </a:extLst>
          </p:cNvPr>
          <p:cNvSpPr>
            <a:spLocks noGrp="1"/>
          </p:cNvSpPr>
          <p:nvPr>
            <p:ph type="sldNum" sz="quarter" idx="5"/>
          </p:nvPr>
        </p:nvSpPr>
        <p:spPr/>
        <p:txBody>
          <a:bodyPr/>
          <a:lstStyle/>
          <a:p>
            <a:fld id="{9E2E5F84-2B0D-0043-A2F1-95BA10551D3D}" type="slidenum">
              <a:rPr lang="en-US" smtClean="0"/>
              <a:t>8</a:t>
            </a:fld>
            <a:endParaRPr lang="en-US"/>
          </a:p>
        </p:txBody>
      </p:sp>
    </p:spTree>
    <p:extLst>
      <p:ext uri="{BB962C8B-B14F-4D97-AF65-F5344CB8AC3E}">
        <p14:creationId xmlns:p14="http://schemas.microsoft.com/office/powerpoint/2010/main" val="15039693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3CA79C-2F19-7A0C-5D57-CCC35B5D3A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AFB720-6957-F1F5-1FC1-782082D289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590724-56AE-F7B6-5335-631CB5E85BE9}"/>
              </a:ext>
            </a:extLst>
          </p:cNvPr>
          <p:cNvSpPr>
            <a:spLocks noGrp="1"/>
          </p:cNvSpPr>
          <p:nvPr>
            <p:ph type="body" idx="1"/>
          </p:nvPr>
        </p:nvSpPr>
        <p:spPr/>
        <p:txBody>
          <a:bodyPr/>
          <a:lstStyle/>
          <a:p>
            <a:r>
              <a:rPr lang="en-US"/>
              <a:t>Step after 4 where I had some standard example where on one side there is composition and temperature (hydrogen rich, water &amp; methane, deep atmospheres, show reflected light spectra (big methane features &amp; water features for mini-Neptune, this is just one but we are interested in the wide possibility), then jump into grid assumptions. In this reflected spectra, notate where water &amp; methane show up.</a:t>
            </a:r>
          </a:p>
          <a:p>
            <a:endParaRPr lang="en-US"/>
          </a:p>
          <a:p>
            <a:r>
              <a:rPr lang="en-US"/>
              <a:t>Can’t just compare one model to an Earth-like planet and compare that (grid of calculation w/ many…); ammonia features (1.5, 1.9)</a:t>
            </a:r>
          </a:p>
        </p:txBody>
      </p:sp>
      <p:sp>
        <p:nvSpPr>
          <p:cNvPr id="4" name="Slide Number Placeholder 3">
            <a:extLst>
              <a:ext uri="{FF2B5EF4-FFF2-40B4-BE49-F238E27FC236}">
                <a16:creationId xmlns:a16="http://schemas.microsoft.com/office/drawing/2014/main" id="{74C60870-FEF1-8720-4ABE-80C85CDEB5FD}"/>
              </a:ext>
            </a:extLst>
          </p:cNvPr>
          <p:cNvSpPr>
            <a:spLocks noGrp="1"/>
          </p:cNvSpPr>
          <p:nvPr>
            <p:ph type="sldNum" sz="quarter" idx="5"/>
          </p:nvPr>
        </p:nvSpPr>
        <p:spPr/>
        <p:txBody>
          <a:bodyPr/>
          <a:lstStyle/>
          <a:p>
            <a:fld id="{9E2E5F84-2B0D-0043-A2F1-95BA10551D3D}" type="slidenum">
              <a:rPr lang="en-US" smtClean="0"/>
              <a:t>9</a:t>
            </a:fld>
            <a:endParaRPr lang="en-US"/>
          </a:p>
        </p:txBody>
      </p:sp>
    </p:spTree>
    <p:extLst>
      <p:ext uri="{BB962C8B-B14F-4D97-AF65-F5344CB8AC3E}">
        <p14:creationId xmlns:p14="http://schemas.microsoft.com/office/powerpoint/2010/main" val="3340807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93917C-042D-838C-18F1-28D6BFA852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70D72B-F2EB-25B6-962A-9B5E709FBA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4B9305-5F6B-3A08-25C4-4B4591368564}"/>
              </a:ext>
            </a:extLst>
          </p:cNvPr>
          <p:cNvSpPr>
            <a:spLocks noGrp="1"/>
          </p:cNvSpPr>
          <p:nvPr>
            <p:ph type="body" idx="1"/>
          </p:nvPr>
        </p:nvSpPr>
        <p:spPr/>
        <p:txBody>
          <a:bodyPr/>
          <a:lstStyle/>
          <a:p>
            <a:r>
              <a:rPr lang="en-US"/>
              <a:t>Could mention some specific examples of constant/dependent variables (also all orbit the Sun, not K &amp; F stars), also we only include a single water cloud roughly parameterized. Important information make it the whole slide.</a:t>
            </a:r>
          </a:p>
        </p:txBody>
      </p:sp>
      <p:sp>
        <p:nvSpPr>
          <p:cNvPr id="4" name="Slide Number Placeholder 3">
            <a:extLst>
              <a:ext uri="{FF2B5EF4-FFF2-40B4-BE49-F238E27FC236}">
                <a16:creationId xmlns:a16="http://schemas.microsoft.com/office/drawing/2014/main" id="{AB334815-C862-58FB-4FBF-4A520997A802}"/>
              </a:ext>
            </a:extLst>
          </p:cNvPr>
          <p:cNvSpPr>
            <a:spLocks noGrp="1"/>
          </p:cNvSpPr>
          <p:nvPr>
            <p:ph type="sldNum" sz="quarter" idx="5"/>
          </p:nvPr>
        </p:nvSpPr>
        <p:spPr/>
        <p:txBody>
          <a:bodyPr/>
          <a:lstStyle/>
          <a:p>
            <a:fld id="{9E2E5F84-2B0D-0043-A2F1-95BA10551D3D}" type="slidenum">
              <a:rPr lang="en-US" smtClean="0"/>
              <a:t>10</a:t>
            </a:fld>
            <a:endParaRPr lang="en-US"/>
          </a:p>
        </p:txBody>
      </p:sp>
    </p:spTree>
    <p:extLst>
      <p:ext uri="{BB962C8B-B14F-4D97-AF65-F5344CB8AC3E}">
        <p14:creationId xmlns:p14="http://schemas.microsoft.com/office/powerpoint/2010/main" val="2264406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BC412-75EA-B8FF-51B6-77E9B0AB13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071308-852E-F3F0-0CE5-45681FD784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4F1D35-23FF-73F9-6DEB-A262F5832E9D}"/>
              </a:ext>
            </a:extLst>
          </p:cNvPr>
          <p:cNvSpPr>
            <a:spLocks noGrp="1"/>
          </p:cNvSpPr>
          <p:nvPr>
            <p:ph type="body" idx="1"/>
          </p:nvPr>
        </p:nvSpPr>
        <p:spPr/>
        <p:txBody>
          <a:bodyPr/>
          <a:lstStyle/>
          <a:p>
            <a:r>
              <a:rPr lang="en-US"/>
              <a:t>Could mention some specific examples of constant/dependent variables (also all orbit the Sun, not K &amp; F stars), also we only include a single water cloud roughly parameterized. Important information make it the whole slide.</a:t>
            </a:r>
          </a:p>
        </p:txBody>
      </p:sp>
      <p:sp>
        <p:nvSpPr>
          <p:cNvPr id="4" name="Slide Number Placeholder 3">
            <a:extLst>
              <a:ext uri="{FF2B5EF4-FFF2-40B4-BE49-F238E27FC236}">
                <a16:creationId xmlns:a16="http://schemas.microsoft.com/office/drawing/2014/main" id="{57F313B4-E09F-9A98-9C0D-531BF05D8E98}"/>
              </a:ext>
            </a:extLst>
          </p:cNvPr>
          <p:cNvSpPr>
            <a:spLocks noGrp="1"/>
          </p:cNvSpPr>
          <p:nvPr>
            <p:ph type="sldNum" sz="quarter" idx="5"/>
          </p:nvPr>
        </p:nvSpPr>
        <p:spPr/>
        <p:txBody>
          <a:bodyPr/>
          <a:lstStyle/>
          <a:p>
            <a:fld id="{9E2E5F84-2B0D-0043-A2F1-95BA10551D3D}" type="slidenum">
              <a:rPr lang="en-US" smtClean="0"/>
              <a:t>11</a:t>
            </a:fld>
            <a:endParaRPr lang="en-US"/>
          </a:p>
        </p:txBody>
      </p:sp>
    </p:spTree>
    <p:extLst>
      <p:ext uri="{BB962C8B-B14F-4D97-AF65-F5344CB8AC3E}">
        <p14:creationId xmlns:p14="http://schemas.microsoft.com/office/powerpoint/2010/main" val="14938018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thing at the bottom needs to be its own slide and step through it one-by-one. Circle </a:t>
            </a:r>
            <a:r>
              <a:rPr lang="en-US" err="1"/>
              <a:t>archean</a:t>
            </a:r>
            <a:r>
              <a:rPr lang="en-US"/>
              <a:t> and cross out modern b/c more similarity and focus on more interesting calc and modern earth ones as backup slides. PICASO is missing opacities relative to modern Earth. Just 3 &amp; 4, backup slides. Take all mini-Nep in </a:t>
            </a:r>
            <a:r>
              <a:rPr lang="en-US" err="1"/>
              <a:t>hab</a:t>
            </a:r>
            <a:r>
              <a:rPr lang="en-US"/>
              <a:t> zone and look closest to </a:t>
            </a:r>
            <a:r>
              <a:rPr lang="en-US" err="1"/>
              <a:t>archean</a:t>
            </a:r>
            <a:r>
              <a:rPr lang="en-US"/>
              <a:t> earth, similar at longer wavelengths b/c similar methane and </a:t>
            </a:r>
            <a:r>
              <a:rPr lang="en-US" err="1"/>
              <a:t>archean</a:t>
            </a:r>
            <a:r>
              <a:rPr lang="en-US"/>
              <a:t> has </a:t>
            </a:r>
            <a:r>
              <a:rPr lang="en-US" err="1"/>
              <a:t>reileigh</a:t>
            </a:r>
            <a:r>
              <a:rPr lang="en-US"/>
              <a:t> scattering and hydrogen looks much brighter. But with LUVOIR not a whole spectrum at once, we have one photometric bin. Compare point to spectra in a range. Phase 1 of LUVOIR will we be tricked? Single data point that detects planet vs. single point detects water. </a:t>
            </a:r>
          </a:p>
          <a:p>
            <a:endParaRPr lang="en-US"/>
          </a:p>
          <a:p>
            <a:r>
              <a:rPr lang="en-US"/>
              <a:t>Modern vs. Archean (most similar between modern &amp; </a:t>
            </a:r>
            <a:r>
              <a:rPr lang="en-US" err="1"/>
              <a:t>archean</a:t>
            </a:r>
            <a:r>
              <a:rPr lang="en-US"/>
              <a:t>).</a:t>
            </a:r>
          </a:p>
        </p:txBody>
      </p:sp>
      <p:sp>
        <p:nvSpPr>
          <p:cNvPr id="4" name="Slide Number Placeholder 3"/>
          <p:cNvSpPr>
            <a:spLocks noGrp="1"/>
          </p:cNvSpPr>
          <p:nvPr>
            <p:ph type="sldNum" sz="quarter" idx="5"/>
          </p:nvPr>
        </p:nvSpPr>
        <p:spPr/>
        <p:txBody>
          <a:bodyPr/>
          <a:lstStyle/>
          <a:p>
            <a:fld id="{9E2E5F84-2B0D-0043-A2F1-95BA10551D3D}" type="slidenum">
              <a:rPr lang="en-US" smtClean="0"/>
              <a:t>12</a:t>
            </a:fld>
            <a:endParaRPr lang="en-US"/>
          </a:p>
        </p:txBody>
      </p:sp>
    </p:spTree>
    <p:extLst>
      <p:ext uri="{BB962C8B-B14F-4D97-AF65-F5344CB8AC3E}">
        <p14:creationId xmlns:p14="http://schemas.microsoft.com/office/powerpoint/2010/main" val="15563680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3C3BB4-ADF3-FA52-F616-B1AA7B3EA5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9A3C29-8EF7-4C69-1075-856A482260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1D3489-A2BB-42DD-9FBB-4A28F85DA380}"/>
              </a:ext>
            </a:extLst>
          </p:cNvPr>
          <p:cNvSpPr>
            <a:spLocks noGrp="1"/>
          </p:cNvSpPr>
          <p:nvPr>
            <p:ph type="body" idx="1"/>
          </p:nvPr>
        </p:nvSpPr>
        <p:spPr/>
        <p:txBody>
          <a:bodyPr/>
          <a:lstStyle/>
          <a:p>
            <a:r>
              <a:rPr lang="en-US"/>
              <a:t>The thing at the bottom needs to be its own slide and step through it one-by-one. Circle </a:t>
            </a:r>
            <a:r>
              <a:rPr lang="en-US" err="1"/>
              <a:t>archean</a:t>
            </a:r>
            <a:r>
              <a:rPr lang="en-US"/>
              <a:t> and cross out modern b/c more similarity and focus on more interesting calc and modern earth ones as backup slides. PICASO is missing opacities relative to modern Earth. Just 3 &amp; 4, backup slides. Take all mini-Nep in </a:t>
            </a:r>
            <a:r>
              <a:rPr lang="en-US" err="1"/>
              <a:t>hab</a:t>
            </a:r>
            <a:r>
              <a:rPr lang="en-US"/>
              <a:t> zone and look closest to </a:t>
            </a:r>
            <a:r>
              <a:rPr lang="en-US" err="1"/>
              <a:t>archean</a:t>
            </a:r>
            <a:r>
              <a:rPr lang="en-US"/>
              <a:t> earth, similar at longer wavelengths b/c similar methane and </a:t>
            </a:r>
            <a:r>
              <a:rPr lang="en-US" err="1"/>
              <a:t>archean</a:t>
            </a:r>
            <a:r>
              <a:rPr lang="en-US"/>
              <a:t> has </a:t>
            </a:r>
            <a:r>
              <a:rPr lang="en-US" err="1"/>
              <a:t>reileigh</a:t>
            </a:r>
            <a:r>
              <a:rPr lang="en-US"/>
              <a:t> scattering and hydrogen looks much brighter. But with LUVOIR not a whole spectrum at once, we have one photometric bin. Compare point to spectra in a range. Phase 1 of LUVOIR will we be tricked? Single data point that detects planet vs. single point detects water. </a:t>
            </a:r>
          </a:p>
          <a:p>
            <a:endParaRPr lang="en-US"/>
          </a:p>
          <a:p>
            <a:r>
              <a:rPr lang="en-US"/>
              <a:t>Couple ways of comparing mini-Neptunes to </a:t>
            </a:r>
            <a:r>
              <a:rPr lang="en-US" err="1"/>
              <a:t>archean</a:t>
            </a:r>
            <a:r>
              <a:rPr lang="en-US"/>
              <a:t> (Comparison 1: full wavelength, full grid, Comparison 2: …, animation); may not be necessary (we compared subset of mini-Neptune grid planets in habitable zone and found spectrums most similar and just read it). </a:t>
            </a:r>
          </a:p>
        </p:txBody>
      </p:sp>
      <p:sp>
        <p:nvSpPr>
          <p:cNvPr id="4" name="Slide Number Placeholder 3">
            <a:extLst>
              <a:ext uri="{FF2B5EF4-FFF2-40B4-BE49-F238E27FC236}">
                <a16:creationId xmlns:a16="http://schemas.microsoft.com/office/drawing/2014/main" id="{ADB10A00-BA97-60E9-9AF3-59CB35C0840E}"/>
              </a:ext>
            </a:extLst>
          </p:cNvPr>
          <p:cNvSpPr>
            <a:spLocks noGrp="1"/>
          </p:cNvSpPr>
          <p:nvPr>
            <p:ph type="sldNum" sz="quarter" idx="5"/>
          </p:nvPr>
        </p:nvSpPr>
        <p:spPr/>
        <p:txBody>
          <a:bodyPr/>
          <a:lstStyle/>
          <a:p>
            <a:fld id="{9E2E5F84-2B0D-0043-A2F1-95BA10551D3D}" type="slidenum">
              <a:rPr lang="en-US" smtClean="0"/>
              <a:t>13</a:t>
            </a:fld>
            <a:endParaRPr lang="en-US"/>
          </a:p>
        </p:txBody>
      </p:sp>
    </p:spTree>
    <p:extLst>
      <p:ext uri="{BB962C8B-B14F-4D97-AF65-F5344CB8AC3E}">
        <p14:creationId xmlns:p14="http://schemas.microsoft.com/office/powerpoint/2010/main" val="2256521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0AE26-C372-EFAD-9699-CE32C16750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8DD94F-4B7A-400E-D308-486F127D22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1A4C000-1F70-33F0-9113-61DD8F665863}"/>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5" name="Footer Placeholder 4">
            <a:extLst>
              <a:ext uri="{FF2B5EF4-FFF2-40B4-BE49-F238E27FC236}">
                <a16:creationId xmlns:a16="http://schemas.microsoft.com/office/drawing/2014/main" id="{EB2DB802-49D3-7904-110E-C712539C0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9EC15C-71CA-61D1-E488-1372708EDE7B}"/>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2640531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2B4E6-7ACD-DE0A-7C79-044B0B917A8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CABABD-F231-8C29-5F3F-25E5F4EB07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30762B-F3C1-DBE6-5374-3040D27A33ED}"/>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5" name="Footer Placeholder 4">
            <a:extLst>
              <a:ext uri="{FF2B5EF4-FFF2-40B4-BE49-F238E27FC236}">
                <a16:creationId xmlns:a16="http://schemas.microsoft.com/office/drawing/2014/main" id="{CC09F93B-314C-792E-73E1-013EF0EE5F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C21719-6012-66D0-A6A7-9EDD0EF6064E}"/>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2980452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4179ED-1FC5-E918-F50B-80E5E49C3C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BB861A3-3E87-13A6-F26D-25026D88AF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E253E7-AE67-F78D-1341-69871617BCC2}"/>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5" name="Footer Placeholder 4">
            <a:extLst>
              <a:ext uri="{FF2B5EF4-FFF2-40B4-BE49-F238E27FC236}">
                <a16:creationId xmlns:a16="http://schemas.microsoft.com/office/drawing/2014/main" id="{B00AC8CD-C8C5-EF73-5DEE-F76BC63D54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DDB170-5ECB-80D6-DDD4-D5806E82B67B}"/>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548701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1DAF4-0683-A344-FBAE-27F7563072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B9FDCC-6E3B-4977-2A38-DC15CA93D0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F6AA3C-D7E4-C3D7-4642-35E42B392E55}"/>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5" name="Footer Placeholder 4">
            <a:extLst>
              <a:ext uri="{FF2B5EF4-FFF2-40B4-BE49-F238E27FC236}">
                <a16:creationId xmlns:a16="http://schemas.microsoft.com/office/drawing/2014/main" id="{43894C40-29FF-56A2-0E37-BE5F601AEC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922A02-24B9-57A3-1972-91EB65C61CE9}"/>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1580616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3AEC4-8B52-8537-4768-F83319C978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51CAED-BD40-68DE-633C-C8A077CE078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409FED-904D-FB71-E346-FA2CB4F74479}"/>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5" name="Footer Placeholder 4">
            <a:extLst>
              <a:ext uri="{FF2B5EF4-FFF2-40B4-BE49-F238E27FC236}">
                <a16:creationId xmlns:a16="http://schemas.microsoft.com/office/drawing/2014/main" id="{0F25E0F0-6928-D07C-EC9F-1C4A5C6607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6400CC-EC56-98CC-83BF-296E7BE37643}"/>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3770422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D9A3F-4115-7F12-AEA9-B7A0ED1858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B68D60-7A1E-C337-7A86-CB796C3942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91FB9E-DCA5-27E5-8DB8-3FC01AD07C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1D5C829-D54A-C63D-8E67-AD7FE53951B9}"/>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6" name="Footer Placeholder 5">
            <a:extLst>
              <a:ext uri="{FF2B5EF4-FFF2-40B4-BE49-F238E27FC236}">
                <a16:creationId xmlns:a16="http://schemas.microsoft.com/office/drawing/2014/main" id="{FC3146D9-F9BF-AC05-8086-58592763D2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2B0A05-3F18-B6CE-3938-4433BA187100}"/>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118042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A0D22-E553-AA7D-BA50-24D43134BDD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3B4C435-1F17-9336-BE48-3384CF7A61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BD75D7-96C7-B253-FD9F-6209A98F37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CF731EC-1719-4FF7-CFFA-621DEE4262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B9EE8-ED2F-8BAB-0D77-70E00D55416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93659C-899E-0A4A-14D5-9DDA80840090}"/>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8" name="Footer Placeholder 7">
            <a:extLst>
              <a:ext uri="{FF2B5EF4-FFF2-40B4-BE49-F238E27FC236}">
                <a16:creationId xmlns:a16="http://schemas.microsoft.com/office/drawing/2014/main" id="{43D5657C-25F6-7C5C-7CCC-EE962876953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EEC50B1-F9EA-6F31-9B7E-AAEB72150240}"/>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2380367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E6B98-B898-D00F-30CC-AF0CC143474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14640A4-8BB7-B538-B5A7-0B935614CA69}"/>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4" name="Footer Placeholder 3">
            <a:extLst>
              <a:ext uri="{FF2B5EF4-FFF2-40B4-BE49-F238E27FC236}">
                <a16:creationId xmlns:a16="http://schemas.microsoft.com/office/drawing/2014/main" id="{56CE4A29-C712-40C6-87C1-9F60ACCB114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B1FF851-AC34-589F-30FF-1CD6410D1554}"/>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2112114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59A451A-E03C-7D90-0A59-88689646CA97}"/>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3" name="Footer Placeholder 2">
            <a:extLst>
              <a:ext uri="{FF2B5EF4-FFF2-40B4-BE49-F238E27FC236}">
                <a16:creationId xmlns:a16="http://schemas.microsoft.com/office/drawing/2014/main" id="{A7711826-7DD4-50BA-A0B4-75FE61CC17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B14C2E-B448-86C5-8AE0-4EEDA69BD3ED}"/>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2156690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83B20-2E27-C3DF-8F50-B4158C9E25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E822FF-3BEE-1C7A-315A-5676A4897D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C22D30-30E1-D99E-3111-15F4B81027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BD5641-2513-AE9F-EB26-F24D9E0AB9B4}"/>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6" name="Footer Placeholder 5">
            <a:extLst>
              <a:ext uri="{FF2B5EF4-FFF2-40B4-BE49-F238E27FC236}">
                <a16:creationId xmlns:a16="http://schemas.microsoft.com/office/drawing/2014/main" id="{58A939C1-E2CE-DFF4-936D-A7712BCD23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4BE1DA-BF91-0276-1C0F-0277125CDF4A}"/>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24654412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78668-0133-D65C-5F1F-6CCF280EDF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8ADE2ED-2787-70DD-F5F5-7C1CEC5D49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C263979-81D7-6F46-50E1-F2D7931A58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F84E34-6ADC-21AA-9C29-CCE0D020A14C}"/>
              </a:ext>
            </a:extLst>
          </p:cNvPr>
          <p:cNvSpPr>
            <a:spLocks noGrp="1"/>
          </p:cNvSpPr>
          <p:nvPr>
            <p:ph type="dt" sz="half" idx="10"/>
          </p:nvPr>
        </p:nvSpPr>
        <p:spPr/>
        <p:txBody>
          <a:bodyPr/>
          <a:lstStyle/>
          <a:p>
            <a:fld id="{45EA1633-7D15-7F40-84F5-BB6144507366}" type="datetimeFigureOut">
              <a:rPr lang="en-US" smtClean="0"/>
              <a:t>9/18/25</a:t>
            </a:fld>
            <a:endParaRPr lang="en-US"/>
          </a:p>
        </p:txBody>
      </p:sp>
      <p:sp>
        <p:nvSpPr>
          <p:cNvPr id="6" name="Footer Placeholder 5">
            <a:extLst>
              <a:ext uri="{FF2B5EF4-FFF2-40B4-BE49-F238E27FC236}">
                <a16:creationId xmlns:a16="http://schemas.microsoft.com/office/drawing/2014/main" id="{A9E29ABA-7E80-0369-FB76-F877C34EC7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7B0FAD-9258-CBC9-2B31-1F3489DEF891}"/>
              </a:ext>
            </a:extLst>
          </p:cNvPr>
          <p:cNvSpPr>
            <a:spLocks noGrp="1"/>
          </p:cNvSpPr>
          <p:nvPr>
            <p:ph type="sldNum" sz="quarter" idx="12"/>
          </p:nvPr>
        </p:nvSpPr>
        <p:spPr/>
        <p:txBody>
          <a:bodyPr/>
          <a:lstStyle/>
          <a:p>
            <a:fld id="{C198B138-9D8F-BD48-8C84-D8AF58F0592C}" type="slidenum">
              <a:rPr lang="en-US" smtClean="0"/>
              <a:t>‹#›</a:t>
            </a:fld>
            <a:endParaRPr lang="en-US"/>
          </a:p>
        </p:txBody>
      </p:sp>
    </p:spTree>
    <p:extLst>
      <p:ext uri="{BB962C8B-B14F-4D97-AF65-F5344CB8AC3E}">
        <p14:creationId xmlns:p14="http://schemas.microsoft.com/office/powerpoint/2010/main" val="3634544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096ABF-9881-3035-9206-D49D82AA91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A28994-467C-964D-6E88-EF9F362959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A0752A-C9C5-4664-6510-82C97520EB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5EA1633-7D15-7F40-84F5-BB6144507366}" type="datetimeFigureOut">
              <a:rPr lang="en-US" smtClean="0"/>
              <a:t>9/18/25</a:t>
            </a:fld>
            <a:endParaRPr lang="en-US"/>
          </a:p>
        </p:txBody>
      </p:sp>
      <p:sp>
        <p:nvSpPr>
          <p:cNvPr id="5" name="Footer Placeholder 4">
            <a:extLst>
              <a:ext uri="{FF2B5EF4-FFF2-40B4-BE49-F238E27FC236}">
                <a16:creationId xmlns:a16="http://schemas.microsoft.com/office/drawing/2014/main" id="{9ADB40F9-2091-C351-1424-1098E81A8D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40CDC82-EAEF-E333-6D73-808194CC0E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198B138-9D8F-BD48-8C84-D8AF58F0592C}" type="slidenum">
              <a:rPr lang="en-US" smtClean="0"/>
              <a:t>‹#›</a:t>
            </a:fld>
            <a:endParaRPr lang="en-US"/>
          </a:p>
        </p:txBody>
      </p:sp>
    </p:spTree>
    <p:extLst>
      <p:ext uri="{BB962C8B-B14F-4D97-AF65-F5344CB8AC3E}">
        <p14:creationId xmlns:p14="http://schemas.microsoft.com/office/powerpoint/2010/main" val="24431661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8" Type="http://schemas.openxmlformats.org/officeDocument/2006/relationships/image" Target="../media/image20.png"/><Relationship Id="rId3" Type="http://schemas.microsoft.com/office/2007/relationships/media" Target="../media/media3.mp4"/><Relationship Id="rId7" Type="http://schemas.openxmlformats.org/officeDocument/2006/relationships/image" Target="../media/image19.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notesSlide" Target="../notesSlides/notesSlide12.xml"/><Relationship Id="rId5" Type="http://schemas.openxmlformats.org/officeDocument/2006/relationships/slideLayout" Target="../slideLayouts/slideLayout2.xml"/><Relationship Id="rId10" Type="http://schemas.openxmlformats.org/officeDocument/2006/relationships/image" Target="../media/image22.png"/><Relationship Id="rId4" Type="http://schemas.openxmlformats.org/officeDocument/2006/relationships/video" Target="../media/media3.mp4"/><Relationship Id="rId9"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A galaxy in space&#10;&#10;AI-generated content may be incorrect.">
            <a:extLst>
              <a:ext uri="{FF2B5EF4-FFF2-40B4-BE49-F238E27FC236}">
                <a16:creationId xmlns:a16="http://schemas.microsoft.com/office/drawing/2014/main" id="{13C196A0-0B61-5F4F-320B-DBB420300462}"/>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t="3409" r="-1" b="-1"/>
          <a:stretch>
            <a:fillRect/>
          </a:stretch>
        </p:blipFill>
        <p:spPr bwMode="auto">
          <a:xfrm>
            <a:off x="20" y="10"/>
            <a:ext cx="1218893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842488E-E2A5-CFDE-B189-F446096071EB}"/>
              </a:ext>
            </a:extLst>
          </p:cNvPr>
          <p:cNvSpPr>
            <a:spLocks noGrp="1"/>
          </p:cNvSpPr>
          <p:nvPr>
            <p:ph type="ctrTitle"/>
          </p:nvPr>
        </p:nvSpPr>
        <p:spPr>
          <a:xfrm>
            <a:off x="1524000" y="1122363"/>
            <a:ext cx="9144000" cy="3063240"/>
          </a:xfrm>
        </p:spPr>
        <p:txBody>
          <a:bodyPr>
            <a:normAutofit/>
          </a:bodyPr>
          <a:lstStyle/>
          <a:p>
            <a:r>
              <a:rPr lang="en-US" sz="6600">
                <a:solidFill>
                  <a:schemeClr val="bg1"/>
                </a:solidFill>
                <a:latin typeface="Times New Roman" panose="02020603050405020304" pitchFamily="18" charset="0"/>
                <a:cs typeface="Times New Roman" panose="02020603050405020304" pitchFamily="18" charset="0"/>
              </a:rPr>
              <a:t>Differentiating Mini-Neptune and Terrestrial Atmospheres for HWO</a:t>
            </a:r>
          </a:p>
        </p:txBody>
      </p:sp>
      <mc:AlternateContent xmlns:mc="http://schemas.openxmlformats.org/markup-compatibility/2006" xmlns:a14="http://schemas.microsoft.com/office/drawing/2010/main">
        <mc:Choice Requires="a14">
          <p:sp>
            <p:nvSpPr>
              <p:cNvPr id="3" name="Subtitle 2">
                <a:extLst>
                  <a:ext uri="{FF2B5EF4-FFF2-40B4-BE49-F238E27FC236}">
                    <a16:creationId xmlns:a16="http://schemas.microsoft.com/office/drawing/2014/main" id="{B55780CF-3678-5718-1F65-A3232FAD1CB5}"/>
                  </a:ext>
                </a:extLst>
              </p:cNvPr>
              <p:cNvSpPr>
                <a:spLocks noGrp="1"/>
              </p:cNvSpPr>
              <p:nvPr>
                <p:ph type="subTitle" idx="1"/>
              </p:nvPr>
            </p:nvSpPr>
            <p:spPr>
              <a:xfrm>
                <a:off x="1527048" y="4599432"/>
                <a:ext cx="9144000" cy="1536192"/>
              </a:xfrm>
            </p:spPr>
            <p:txBody>
              <a:bodyPr>
                <a:normAutofit fontScale="92500" lnSpcReduction="10000"/>
              </a:bodyPr>
              <a:lstStyle/>
              <a:p>
                <a14:m>
                  <m:oMath xmlns:m="http://schemas.openxmlformats.org/officeDocument/2006/math">
                    <m:sSup>
                      <m:sSupPr>
                        <m:ctrlPr>
                          <a:rPr lang="en-US" i="1" smtClean="0">
                            <a:solidFill>
                              <a:schemeClr val="bg1"/>
                            </a:solidFill>
                            <a:latin typeface="Cambria Math" panose="02040503050406030204" pitchFamily="18" charset="0"/>
                            <a:cs typeface="Times New Roman" panose="02020603050405020304" pitchFamily="18" charset="0"/>
                          </a:rPr>
                        </m:ctrlPr>
                      </m:sSupPr>
                      <m:e>
                        <m:r>
                          <m:rPr>
                            <m:sty m:val="p"/>
                          </m:rPr>
                          <a:rPr lang="en-US">
                            <a:solidFill>
                              <a:schemeClr val="bg1"/>
                            </a:solidFill>
                            <a:latin typeface="Cambria Math" panose="02040503050406030204" pitchFamily="18" charset="0"/>
                            <a:cs typeface="Times New Roman" panose="02020603050405020304" pitchFamily="18" charset="0"/>
                          </a:rPr>
                          <m:t>Elizabeth</m:t>
                        </m:r>
                        <m:r>
                          <a:rPr lang="en-US">
                            <a:solidFill>
                              <a:schemeClr val="bg1"/>
                            </a:solidFill>
                            <a:latin typeface="Cambria Math" panose="02040503050406030204" pitchFamily="18" charset="0"/>
                            <a:cs typeface="Times New Roman" panose="02020603050405020304" pitchFamily="18" charset="0"/>
                          </a:rPr>
                          <m:t> </m:t>
                        </m:r>
                        <m:r>
                          <m:rPr>
                            <m:sty m:val="p"/>
                          </m:rPr>
                          <a:rPr lang="en-US">
                            <a:solidFill>
                              <a:schemeClr val="bg1"/>
                            </a:solidFill>
                            <a:latin typeface="Cambria Math" panose="02040503050406030204" pitchFamily="18" charset="0"/>
                            <a:cs typeface="Times New Roman" panose="02020603050405020304" pitchFamily="18" charset="0"/>
                          </a:rPr>
                          <m:t>Pawelka</m:t>
                        </m:r>
                      </m:e>
                      <m:sup>
                        <m:r>
                          <a:rPr lang="en-US" i="1">
                            <a:solidFill>
                              <a:schemeClr val="bg1"/>
                            </a:solidFill>
                            <a:latin typeface="Cambria Math" panose="02040503050406030204" pitchFamily="18" charset="0"/>
                            <a:cs typeface="Times New Roman" panose="02020603050405020304" pitchFamily="18" charset="0"/>
                          </a:rPr>
                          <m:t>1,2</m:t>
                        </m:r>
                      </m:sup>
                    </m:sSup>
                  </m:oMath>
                </a14:m>
                <a:r>
                  <a:rPr lang="en-US">
                    <a:solidFill>
                      <a:schemeClr val="bg1"/>
                    </a:solidFill>
                    <a:latin typeface="Times New Roman" panose="02020603050405020304" pitchFamily="18" charset="0"/>
                    <a:cs typeface="Times New Roman" panose="02020603050405020304" pitchFamily="18" charset="0"/>
                  </a:rPr>
                  <a:t> </a:t>
                </a:r>
              </a:p>
              <a:p>
                <a:r>
                  <a:rPr lang="en-US">
                    <a:solidFill>
                      <a:schemeClr val="bg1"/>
                    </a:solidFill>
                    <a:latin typeface="Times New Roman" panose="02020603050405020304" pitchFamily="18" charset="0"/>
                    <a:cs typeface="Times New Roman" panose="02020603050405020304" pitchFamily="18" charset="0"/>
                  </a:rPr>
                  <a:t>Mentors: </a:t>
                </a:r>
                <a14:m>
                  <m:oMath xmlns:m="http://schemas.openxmlformats.org/officeDocument/2006/math">
                    <m:sSup>
                      <m:sSupPr>
                        <m:ctrlPr>
                          <a:rPr lang="en-US" i="1">
                            <a:solidFill>
                              <a:schemeClr val="bg1"/>
                            </a:solidFill>
                            <a:latin typeface="Cambria Math" panose="02040503050406030204" pitchFamily="18" charset="0"/>
                            <a:cs typeface="Times New Roman" panose="02020603050405020304" pitchFamily="18" charset="0"/>
                          </a:rPr>
                        </m:ctrlPr>
                      </m:sSupPr>
                      <m:e>
                        <m:r>
                          <m:rPr>
                            <m:sty m:val="p"/>
                          </m:rPr>
                          <a:rPr lang="en-US">
                            <a:solidFill>
                              <a:schemeClr val="bg1"/>
                            </a:solidFill>
                            <a:latin typeface="Cambria Math" panose="02040503050406030204" pitchFamily="18" charset="0"/>
                            <a:cs typeface="Times New Roman" panose="02020603050405020304" pitchFamily="18" charset="0"/>
                          </a:rPr>
                          <m:t>Nick</m:t>
                        </m:r>
                        <m:r>
                          <a:rPr lang="en-US">
                            <a:solidFill>
                              <a:schemeClr val="bg1"/>
                            </a:solidFill>
                            <a:latin typeface="Cambria Math" panose="02040503050406030204" pitchFamily="18" charset="0"/>
                            <a:cs typeface="Times New Roman" panose="02020603050405020304" pitchFamily="18" charset="0"/>
                          </a:rPr>
                          <m:t> </m:t>
                        </m:r>
                        <m:r>
                          <m:rPr>
                            <m:sty m:val="p"/>
                          </m:rPr>
                          <a:rPr lang="en-US">
                            <a:solidFill>
                              <a:schemeClr val="bg1"/>
                            </a:solidFill>
                            <a:latin typeface="Cambria Math" panose="02040503050406030204" pitchFamily="18" charset="0"/>
                            <a:cs typeface="Times New Roman" panose="02020603050405020304" pitchFamily="18" charset="0"/>
                          </a:rPr>
                          <m:t>Wogan</m:t>
                        </m:r>
                      </m:e>
                      <m:sup>
                        <m:r>
                          <a:rPr lang="en-US">
                            <a:solidFill>
                              <a:schemeClr val="bg1"/>
                            </a:solidFill>
                            <a:latin typeface="Cambria Math" panose="02040503050406030204" pitchFamily="18" charset="0"/>
                            <a:cs typeface="Times New Roman" panose="02020603050405020304" pitchFamily="18" charset="0"/>
                          </a:rPr>
                          <m:t>1</m:t>
                        </m:r>
                      </m:sup>
                    </m:sSup>
                  </m:oMath>
                </a14:m>
                <a:r>
                  <a:rPr lang="en-US" i="1">
                    <a:solidFill>
                      <a:schemeClr val="bg1"/>
                    </a:solidFill>
                    <a:latin typeface="Times New Roman" panose="02020603050405020304" pitchFamily="18" charset="0"/>
                    <a:cs typeface="Times New Roman" panose="02020603050405020304" pitchFamily="18" charset="0"/>
                  </a:rPr>
                  <a:t>, </a:t>
                </a:r>
                <a14:m>
                  <m:oMath xmlns:m="http://schemas.openxmlformats.org/officeDocument/2006/math">
                    <m:sSup>
                      <m:sSupPr>
                        <m:ctrlPr>
                          <a:rPr lang="en-US" i="1">
                            <a:solidFill>
                              <a:schemeClr val="bg1"/>
                            </a:solidFill>
                            <a:latin typeface="Cambria Math" panose="02040503050406030204" pitchFamily="18" charset="0"/>
                            <a:cs typeface="Times New Roman" panose="02020603050405020304" pitchFamily="18" charset="0"/>
                          </a:rPr>
                        </m:ctrlPr>
                      </m:sSupPr>
                      <m:e>
                        <m:r>
                          <m:rPr>
                            <m:sty m:val="p"/>
                          </m:rPr>
                          <a:rPr lang="en-US">
                            <a:solidFill>
                              <a:schemeClr val="bg1"/>
                            </a:solidFill>
                            <a:latin typeface="Cambria Math" panose="02040503050406030204" pitchFamily="18" charset="0"/>
                            <a:cs typeface="Times New Roman" panose="02020603050405020304" pitchFamily="18" charset="0"/>
                          </a:rPr>
                          <m:t>Natasha</m:t>
                        </m:r>
                        <m:r>
                          <a:rPr lang="en-US">
                            <a:solidFill>
                              <a:schemeClr val="bg1"/>
                            </a:solidFill>
                            <a:latin typeface="Cambria Math" panose="02040503050406030204" pitchFamily="18" charset="0"/>
                            <a:cs typeface="Times New Roman" panose="02020603050405020304" pitchFamily="18" charset="0"/>
                          </a:rPr>
                          <m:t> </m:t>
                        </m:r>
                        <m:r>
                          <m:rPr>
                            <m:sty m:val="p"/>
                          </m:rPr>
                          <a:rPr lang="en-US">
                            <a:solidFill>
                              <a:schemeClr val="bg1"/>
                            </a:solidFill>
                            <a:latin typeface="Cambria Math" panose="02040503050406030204" pitchFamily="18" charset="0"/>
                            <a:cs typeface="Times New Roman" panose="02020603050405020304" pitchFamily="18" charset="0"/>
                          </a:rPr>
                          <m:t>Batalha</m:t>
                        </m:r>
                      </m:e>
                      <m:sup>
                        <m:r>
                          <a:rPr lang="en-US" i="1">
                            <a:solidFill>
                              <a:schemeClr val="bg1"/>
                            </a:solidFill>
                            <a:latin typeface="Cambria Math" panose="02040503050406030204" pitchFamily="18" charset="0"/>
                            <a:cs typeface="Times New Roman" panose="02020603050405020304" pitchFamily="18" charset="0"/>
                          </a:rPr>
                          <m:t>1</m:t>
                        </m:r>
                      </m:sup>
                    </m:sSup>
                  </m:oMath>
                </a14:m>
                <a:endParaRPr lang="en-US" i="1">
                  <a:solidFill>
                    <a:schemeClr val="bg1"/>
                  </a:solidFill>
                  <a:latin typeface="Times New Roman" panose="02020603050405020304" pitchFamily="18" charset="0"/>
                  <a:cs typeface="Times New Roman" panose="02020603050405020304" pitchFamily="18" charset="0"/>
                </a:endParaRPr>
              </a:p>
              <a:p>
                <a:endParaRPr lang="en-US" i="1">
                  <a:solidFill>
                    <a:schemeClr val="bg1"/>
                  </a:solidFill>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p>
                        <m:sSupPr>
                          <m:ctrlPr>
                            <a:rPr lang="en-US" i="1">
                              <a:solidFill>
                                <a:schemeClr val="bg1"/>
                              </a:solidFill>
                              <a:latin typeface="Cambria Math" panose="02040503050406030204" pitchFamily="18" charset="0"/>
                              <a:cs typeface="Times New Roman" panose="02020603050405020304" pitchFamily="18" charset="0"/>
                            </a:rPr>
                          </m:ctrlPr>
                        </m:sSupPr>
                        <m:e>
                          <m:r>
                            <m:rPr>
                              <m:sty m:val="p"/>
                            </m:rPr>
                            <a:rPr lang="en-US">
                              <a:solidFill>
                                <a:schemeClr val="bg1"/>
                              </a:solidFill>
                              <a:latin typeface="Cambria Math" panose="02040503050406030204" pitchFamily="18" charset="0"/>
                              <a:cs typeface="Times New Roman" panose="02020603050405020304" pitchFamily="18" charset="0"/>
                            </a:rPr>
                            <m:t>NASA</m:t>
                          </m:r>
                          <m:r>
                            <a:rPr lang="en-US">
                              <a:solidFill>
                                <a:schemeClr val="bg1"/>
                              </a:solidFill>
                              <a:latin typeface="Cambria Math" panose="02040503050406030204" pitchFamily="18" charset="0"/>
                              <a:cs typeface="Times New Roman" panose="02020603050405020304" pitchFamily="18" charset="0"/>
                            </a:rPr>
                            <m:t> </m:t>
                          </m:r>
                          <m:r>
                            <m:rPr>
                              <m:sty m:val="p"/>
                            </m:rPr>
                            <a:rPr lang="en-US">
                              <a:solidFill>
                                <a:schemeClr val="bg1"/>
                              </a:solidFill>
                              <a:latin typeface="Cambria Math" panose="02040503050406030204" pitchFamily="18" charset="0"/>
                              <a:cs typeface="Times New Roman" panose="02020603050405020304" pitchFamily="18" charset="0"/>
                            </a:rPr>
                            <m:t>Ames</m:t>
                          </m:r>
                        </m:e>
                        <m:sup>
                          <m:r>
                            <a:rPr lang="en-US">
                              <a:solidFill>
                                <a:schemeClr val="bg1"/>
                              </a:solidFill>
                              <a:latin typeface="Cambria Math" panose="02040503050406030204" pitchFamily="18" charset="0"/>
                              <a:cs typeface="Times New Roman" panose="02020603050405020304" pitchFamily="18" charset="0"/>
                            </a:rPr>
                            <m:t>1</m:t>
                          </m:r>
                        </m:sup>
                      </m:sSup>
                      <m:r>
                        <a:rPr lang="en-US" i="1">
                          <a:solidFill>
                            <a:schemeClr val="bg1"/>
                          </a:solidFill>
                          <a:latin typeface="Cambria Math" panose="02040503050406030204" pitchFamily="18" charset="0"/>
                          <a:cs typeface="Times New Roman" panose="02020603050405020304" pitchFamily="18" charset="0"/>
                        </a:rPr>
                        <m:t>,</m:t>
                      </m:r>
                      <m:sSup>
                        <m:sSupPr>
                          <m:ctrlPr>
                            <a:rPr lang="en-US" i="1">
                              <a:solidFill>
                                <a:schemeClr val="bg1"/>
                              </a:solidFill>
                              <a:latin typeface="Cambria Math" panose="02040503050406030204" pitchFamily="18" charset="0"/>
                              <a:cs typeface="Times New Roman" panose="02020603050405020304" pitchFamily="18" charset="0"/>
                            </a:rPr>
                          </m:ctrlPr>
                        </m:sSupPr>
                        <m:e>
                          <m:r>
                            <m:rPr>
                              <m:sty m:val="p"/>
                            </m:rPr>
                            <a:rPr lang="en-US">
                              <a:solidFill>
                                <a:schemeClr val="bg1"/>
                              </a:solidFill>
                              <a:latin typeface="Cambria Math" panose="02040503050406030204" pitchFamily="18" charset="0"/>
                              <a:cs typeface="Times New Roman" panose="02020603050405020304" pitchFamily="18" charset="0"/>
                            </a:rPr>
                            <m:t>University</m:t>
                          </m:r>
                          <m:r>
                            <a:rPr lang="en-US">
                              <a:solidFill>
                                <a:schemeClr val="bg1"/>
                              </a:solidFill>
                              <a:latin typeface="Cambria Math" panose="02040503050406030204" pitchFamily="18" charset="0"/>
                              <a:cs typeface="Times New Roman" panose="02020603050405020304" pitchFamily="18" charset="0"/>
                            </a:rPr>
                            <m:t> </m:t>
                          </m:r>
                          <m:r>
                            <m:rPr>
                              <m:sty m:val="p"/>
                            </m:rPr>
                            <a:rPr lang="en-US">
                              <a:solidFill>
                                <a:schemeClr val="bg1"/>
                              </a:solidFill>
                              <a:latin typeface="Cambria Math" panose="02040503050406030204" pitchFamily="18" charset="0"/>
                              <a:cs typeface="Times New Roman" panose="02020603050405020304" pitchFamily="18" charset="0"/>
                            </a:rPr>
                            <m:t>of</m:t>
                          </m:r>
                          <m:r>
                            <a:rPr lang="en-US">
                              <a:solidFill>
                                <a:schemeClr val="bg1"/>
                              </a:solidFill>
                              <a:latin typeface="Cambria Math" panose="02040503050406030204" pitchFamily="18" charset="0"/>
                              <a:cs typeface="Times New Roman" panose="02020603050405020304" pitchFamily="18" charset="0"/>
                            </a:rPr>
                            <m:t> </m:t>
                          </m:r>
                          <m:r>
                            <m:rPr>
                              <m:sty m:val="p"/>
                            </m:rPr>
                            <a:rPr lang="en-US">
                              <a:solidFill>
                                <a:schemeClr val="bg1"/>
                              </a:solidFill>
                              <a:latin typeface="Cambria Math" panose="02040503050406030204" pitchFamily="18" charset="0"/>
                              <a:cs typeface="Times New Roman" panose="02020603050405020304" pitchFamily="18" charset="0"/>
                            </a:rPr>
                            <m:t>Washington</m:t>
                          </m:r>
                        </m:e>
                        <m:sup>
                          <m:r>
                            <a:rPr lang="en-US" i="1">
                              <a:solidFill>
                                <a:schemeClr val="bg1"/>
                              </a:solidFill>
                              <a:latin typeface="Cambria Math" panose="02040503050406030204" pitchFamily="18" charset="0"/>
                              <a:cs typeface="Times New Roman" panose="02020603050405020304" pitchFamily="18" charset="0"/>
                            </a:rPr>
                            <m:t>2</m:t>
                          </m:r>
                        </m:sup>
                      </m:sSup>
                    </m:oMath>
                  </m:oMathPara>
                </a14:m>
                <a:endParaRPr lang="en-US">
                  <a:solidFill>
                    <a:schemeClr val="bg1"/>
                  </a:solidFill>
                  <a:latin typeface="Times New Roman" panose="02020603050405020304" pitchFamily="18" charset="0"/>
                  <a:cs typeface="Times New Roman" panose="02020603050405020304" pitchFamily="18" charset="0"/>
                </a:endParaRPr>
              </a:p>
              <a:p>
                <a:endParaRPr lang="en-US">
                  <a:solidFill>
                    <a:schemeClr val="bg1"/>
                  </a:solidFill>
                </a:endParaRPr>
              </a:p>
            </p:txBody>
          </p:sp>
        </mc:Choice>
        <mc:Fallback xmlns="">
          <p:sp>
            <p:nvSpPr>
              <p:cNvPr id="3" name="Subtitle 2">
                <a:extLst>
                  <a:ext uri="{FF2B5EF4-FFF2-40B4-BE49-F238E27FC236}">
                    <a16:creationId xmlns:a16="http://schemas.microsoft.com/office/drawing/2014/main" id="{B55780CF-3678-5718-1F65-A3232FAD1CB5}"/>
                  </a:ext>
                </a:extLst>
              </p:cNvPr>
              <p:cNvSpPr>
                <a:spLocks noGrp="1" noRot="1" noChangeAspect="1" noMove="1" noResize="1" noEditPoints="1" noAdjustHandles="1" noChangeArrowheads="1" noChangeShapeType="1" noTextEdit="1"/>
              </p:cNvSpPr>
              <p:nvPr>
                <p:ph type="subTitle" idx="1"/>
              </p:nvPr>
            </p:nvSpPr>
            <p:spPr>
              <a:xfrm>
                <a:off x="1527048" y="4599432"/>
                <a:ext cx="9144000" cy="1536192"/>
              </a:xfrm>
              <a:blipFill>
                <a:blip r:embed="rId3"/>
                <a:stretch>
                  <a:fillRect t="-2459"/>
                </a:stretch>
              </a:blipFill>
            </p:spPr>
            <p:txBody>
              <a:bodyPr/>
              <a:lstStyle/>
              <a:p>
                <a:r>
                  <a:rPr lang="en-US">
                    <a:noFill/>
                  </a:rPr>
                  <a:t> </a:t>
                </a:r>
              </a:p>
            </p:txBody>
          </p:sp>
        </mc:Fallback>
      </mc:AlternateContent>
      <p:sp>
        <p:nvSpPr>
          <p:cNvPr id="1033"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A7EBBA2-CAE8-9054-BE3C-D0ACEF1ED2BF}"/>
              </a:ext>
            </a:extLst>
          </p:cNvPr>
          <p:cNvSpPr txBox="1"/>
          <p:nvPr/>
        </p:nvSpPr>
        <p:spPr>
          <a:xfrm>
            <a:off x="0" y="6581001"/>
            <a:ext cx="2988575" cy="276999"/>
          </a:xfrm>
          <a:prstGeom prst="rect">
            <a:avLst/>
          </a:prstGeom>
          <a:noFill/>
        </p:spPr>
        <p:txBody>
          <a:bodyPr wrap="none" rtlCol="0">
            <a:spAutoFit/>
          </a:bodyPr>
          <a:lstStyle/>
          <a:p>
            <a:r>
              <a:rPr lang="en-US" sz="1200">
                <a:solidFill>
                  <a:schemeClr val="bg1"/>
                </a:solidFill>
                <a:latin typeface="Times New Roman" panose="02020603050405020304" pitchFamily="18" charset="0"/>
                <a:cs typeface="Times New Roman" panose="02020603050405020304" pitchFamily="18" charset="0"/>
              </a:rPr>
              <a:t>Image Credit: ESA/Hubble, M. </a:t>
            </a:r>
            <a:r>
              <a:rPr lang="en-US" sz="1200" err="1">
                <a:solidFill>
                  <a:schemeClr val="bg1"/>
                </a:solidFill>
                <a:latin typeface="Times New Roman" panose="02020603050405020304" pitchFamily="18" charset="0"/>
                <a:cs typeface="Times New Roman" panose="02020603050405020304" pitchFamily="18" charset="0"/>
              </a:rPr>
              <a:t>Kornmesser</a:t>
            </a:r>
            <a:endParaRPr lang="en-US" sz="120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2238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624D3-31C2-93C3-E7EE-04555E1A02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67E517-3F68-6493-3C50-FEC210D39BA5}"/>
              </a:ext>
            </a:extLst>
          </p:cNvPr>
          <p:cNvSpPr>
            <a:spLocks noGrp="1"/>
          </p:cNvSpPr>
          <p:nvPr>
            <p:ph type="title"/>
          </p:nvPr>
        </p:nvSpPr>
        <p:spPr>
          <a:xfrm>
            <a:off x="0" y="0"/>
            <a:ext cx="12192000" cy="1052070"/>
          </a:xfrm>
          <a:solidFill>
            <a:srgbClr val="002060"/>
          </a:solidFill>
        </p:spPr>
        <p:txBody>
          <a:bodyPr>
            <a:normAutofit/>
          </a:bodyPr>
          <a:lstStyle/>
          <a:p>
            <a:pPr algn="ctr"/>
            <a:r>
              <a:rPr lang="en-US">
                <a:solidFill>
                  <a:schemeClr val="bg1"/>
                </a:solidFill>
              </a:rPr>
              <a:t>Workflow &amp; Assumptions:</a:t>
            </a:r>
          </a:p>
        </p:txBody>
      </p:sp>
      <p:sp>
        <p:nvSpPr>
          <p:cNvPr id="3" name="Text Box 17">
            <a:extLst>
              <a:ext uri="{FF2B5EF4-FFF2-40B4-BE49-F238E27FC236}">
                <a16:creationId xmlns:a16="http://schemas.microsoft.com/office/drawing/2014/main" id="{8A1D52A2-069A-DC14-38BA-235F284B9E7C}"/>
              </a:ext>
            </a:extLst>
          </p:cNvPr>
          <p:cNvSpPr txBox="1">
            <a:spLocks noChangeArrowheads="1"/>
          </p:cNvSpPr>
          <p:nvPr/>
        </p:nvSpPr>
        <p:spPr bwMode="auto">
          <a:xfrm>
            <a:off x="0" y="1031473"/>
            <a:ext cx="12192000" cy="400110"/>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spAutoFit/>
          </a:bodyPr>
          <a:lstStyle/>
          <a:p>
            <a:pPr algn="ctr" eaLnBrk="0" fontAlgn="base" hangingPunct="0">
              <a:spcBef>
                <a:spcPct val="0"/>
              </a:spcBef>
              <a:spcAft>
                <a:spcPct val="0"/>
              </a:spcAft>
            </a:pP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Step 4: ASSUMPTIONS</a:t>
            </a:r>
            <a:endParaRPr kumimoji="0" lang="en-US" altLang="en-US" sz="2000" b="0" i="0" u="none" strike="noStrike" cap="none" normalizeH="0" baseline="0">
              <a:ln>
                <a:noFill/>
              </a:ln>
              <a:solidFill>
                <a:schemeClr val="tx1"/>
              </a:solidFill>
              <a:effectLst/>
              <a:latin typeface="Arial" panose="020B0604020202020204" pitchFamily="34" charset="0"/>
            </a:endParaRPr>
          </a:p>
        </p:txBody>
      </p:sp>
      <mc:AlternateContent xmlns:mc="http://schemas.openxmlformats.org/markup-compatibility/2006" xmlns:a14="http://schemas.microsoft.com/office/drawing/2010/main">
        <mc:Choice Requires="a14">
          <p:graphicFrame>
            <p:nvGraphicFramePr>
              <p:cNvPr id="4" name="Content Placeholder 5">
                <a:extLst>
                  <a:ext uri="{FF2B5EF4-FFF2-40B4-BE49-F238E27FC236}">
                    <a16:creationId xmlns:a16="http://schemas.microsoft.com/office/drawing/2014/main" id="{3AEEA0F3-3E72-9CAF-9257-CCE11C825DE3}"/>
                  </a:ext>
                </a:extLst>
              </p:cNvPr>
              <p:cNvGraphicFramePr>
                <a:graphicFrameLocks noGrp="1"/>
              </p:cNvGraphicFramePr>
              <p:nvPr>
                <p:ph idx="1"/>
                <p:extLst>
                  <p:ext uri="{D42A27DB-BD31-4B8C-83A1-F6EECF244321}">
                    <p14:modId xmlns:p14="http://schemas.microsoft.com/office/powerpoint/2010/main" val="3612396262"/>
                  </p:ext>
                </p:extLst>
              </p:nvPr>
            </p:nvGraphicFramePr>
            <p:xfrm>
              <a:off x="82826" y="1440713"/>
              <a:ext cx="12026348" cy="5361593"/>
            </p:xfrm>
            <a:graphic>
              <a:graphicData uri="http://schemas.openxmlformats.org/drawingml/2006/table">
                <a:tbl>
                  <a:tblPr firstRow="1" bandRow="1">
                    <a:tableStyleId>{5C22544A-7EE6-4342-B048-85BDC9FD1C3A}</a:tableStyleId>
                  </a:tblPr>
                  <a:tblGrid>
                    <a:gridCol w="4353338">
                      <a:extLst>
                        <a:ext uri="{9D8B030D-6E8A-4147-A177-3AD203B41FA5}">
                          <a16:colId xmlns:a16="http://schemas.microsoft.com/office/drawing/2014/main" val="1662555350"/>
                        </a:ext>
                      </a:extLst>
                    </a:gridCol>
                    <a:gridCol w="7673010">
                      <a:extLst>
                        <a:ext uri="{9D8B030D-6E8A-4147-A177-3AD203B41FA5}">
                          <a16:colId xmlns:a16="http://schemas.microsoft.com/office/drawing/2014/main" val="1834269121"/>
                        </a:ext>
                      </a:extLst>
                    </a:gridCol>
                  </a:tblGrid>
                  <a:tr h="461062">
                    <a:tc>
                      <a:txBody>
                        <a:bodyPr/>
                        <a:lstStyle/>
                        <a:p>
                          <a:pPr algn="ctr"/>
                          <a:r>
                            <a:rPr lang="en-US" sz="2500"/>
                            <a:t>Altered Variables</a:t>
                          </a:r>
                        </a:p>
                      </a:txBody>
                      <a:tcPr/>
                    </a:tc>
                    <a:tc>
                      <a:txBody>
                        <a:bodyPr/>
                        <a:lstStyle/>
                        <a:p>
                          <a:r>
                            <a:rPr lang="en-US" sz="1200"/>
                            <a:t>Constant/Dependent Variables</a:t>
                          </a:r>
                        </a:p>
                      </a:txBody>
                      <a:tcPr/>
                    </a:tc>
                    <a:extLst>
                      <a:ext uri="{0D108BD9-81ED-4DB2-BD59-A6C34878D82A}">
                        <a16:rowId xmlns:a16="http://schemas.microsoft.com/office/drawing/2014/main" val="3995360416"/>
                      </a:ext>
                    </a:extLst>
                  </a:tr>
                  <a:tr h="4889153">
                    <a:tc>
                      <a:txBody>
                        <a:bodyPr/>
                        <a:lstStyle/>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Total Flux: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0.1 - 2.0 x Solar</a:t>
                          </a: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Planet Metallicity: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3 – 100 x Solar</a:t>
                          </a: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Internal Temperature (Tint):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20 - 200 K</a:t>
                          </a: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Eddy Diffusion Coefficient (</a:t>
                          </a:r>
                          <a:r>
                            <a:rPr lang="en-US" sz="2000" b="1" kern="1200" err="1">
                              <a:solidFill>
                                <a:schemeClr val="dk1"/>
                              </a:solidFill>
                              <a:effectLst/>
                              <a:latin typeface="Times New Roman" panose="02020603050405020304" pitchFamily="18" charset="0"/>
                              <a:ea typeface="+mn-ea"/>
                              <a:cs typeface="Times New Roman" panose="02020603050405020304" pitchFamily="18" charset="0"/>
                            </a:rPr>
                            <a:t>Kzz</a:t>
                          </a:r>
                          <a:r>
                            <a:rPr lang="en-US" sz="2000" b="1" kern="1200">
                              <a:solidFill>
                                <a:schemeClr val="dk1"/>
                              </a:solidFill>
                              <a:effectLst/>
                              <a:latin typeface="Times New Roman" panose="02020603050405020304" pitchFamily="18" charset="0"/>
                              <a:ea typeface="+mn-ea"/>
                              <a:cs typeface="Times New Roman" panose="02020603050405020304" pitchFamily="18" charset="0"/>
                            </a:rPr>
                            <a:t>): </a:t>
                          </a:r>
                          <a14:m>
                            <m:oMath xmlns:m="http://schemas.openxmlformats.org/officeDocument/2006/math">
                              <m:sSup>
                                <m:sSupPr>
                                  <m:ctrlPr>
                                    <a:rPr lang="en-US" sz="2000" i="1" smtClean="0">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10</m:t>
                                  </m:r>
                                </m:e>
                                <m:sup>
                                  <m:r>
                                    <a:rPr lang="en-US" sz="2000" i="1">
                                      <a:solidFill>
                                        <a:schemeClr val="tx1"/>
                                      </a:solidFill>
                                      <a:latin typeface="Cambria Math" panose="02040503050406030204" pitchFamily="18" charset="0"/>
                                    </a:rPr>
                                    <m:t>5</m:t>
                                  </m:r>
                                </m:sup>
                              </m:sSup>
                              <m:r>
                                <a:rPr lang="en-US" sz="2000" b="0" i="0" smtClean="0">
                                  <a:solidFill>
                                    <a:schemeClr val="tx1"/>
                                  </a:solidFill>
                                  <a:latin typeface="Cambria Math" panose="02040503050406030204" pitchFamily="18" charset="0"/>
                                </a:rPr>
                                <m:t> −</m:t>
                              </m:r>
                              <m:sSup>
                                <m:sSupPr>
                                  <m:ctrlPr>
                                    <a:rPr lang="en-US" sz="2000" i="1" smtClean="0">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10</m:t>
                                  </m:r>
                                </m:e>
                                <m:sup>
                                  <m:r>
                                    <a:rPr lang="en-US" sz="2000" b="0" i="1" smtClean="0">
                                      <a:solidFill>
                                        <a:schemeClr val="tx1"/>
                                      </a:solidFill>
                                      <a:latin typeface="Cambria Math" panose="02040503050406030204" pitchFamily="18" charset="0"/>
                                    </a:rPr>
                                    <m:t>9</m:t>
                                  </m:r>
                                </m:sup>
                              </m:sSup>
                              <m:r>
                                <a:rPr lang="en-US" sz="2000" b="0" i="1" smtClean="0">
                                  <a:solidFill>
                                    <a:schemeClr val="tx1"/>
                                  </a:solidFill>
                                  <a:latin typeface="Cambria Math" panose="02040503050406030204" pitchFamily="18" charset="0"/>
                                </a:rPr>
                                <m:t> </m:t>
                              </m:r>
                              <m:sSup>
                                <m:sSupPr>
                                  <m:ctrlPr>
                                    <a:rPr lang="en-US" sz="2000" i="1">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𝑐𝑚</m:t>
                                  </m:r>
                                </m:e>
                                <m:sup>
                                  <m:r>
                                    <a:rPr lang="en-US" sz="2000" i="1">
                                      <a:solidFill>
                                        <a:schemeClr val="tx1"/>
                                      </a:solidFill>
                                      <a:latin typeface="Cambria Math" panose="02040503050406030204" pitchFamily="18" charset="0"/>
                                    </a:rPr>
                                    <m:t>2</m:t>
                                  </m:r>
                                </m:sup>
                              </m:sSup>
                              <m:r>
                                <a:rPr lang="en-US" sz="2000" i="1">
                                  <a:solidFill>
                                    <a:schemeClr val="tx1"/>
                                  </a:solidFill>
                                  <a:latin typeface="Cambria Math" panose="02040503050406030204" pitchFamily="18" charset="0"/>
                                </a:rPr>
                                <m:t>/</m:t>
                              </m:r>
                              <m:r>
                                <a:rPr lang="en-US" sz="2000" i="1">
                                  <a:solidFill>
                                    <a:schemeClr val="tx1"/>
                                  </a:solidFill>
                                  <a:latin typeface="Cambria Math" panose="02040503050406030204" pitchFamily="18" charset="0"/>
                                </a:rPr>
                                <m:t>𝑠</m:t>
                              </m:r>
                            </m:oMath>
                          </a14:m>
                          <a:endParaRPr lang="en-US" sz="2000">
                            <a:solidFill>
                              <a:schemeClr val="tx1"/>
                            </a:solidFill>
                          </a:endParaRP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Phase: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 0 - 170</a:t>
                          </a:r>
                          <a:r>
                            <a:rPr lang="en-US" sz="2000" i="1">
                              <a:solidFill>
                                <a:schemeClr val="tx1"/>
                              </a:solidFill>
                            </a:rPr>
                            <a:t>°</a:t>
                          </a:r>
                          <a:endParaRPr lang="en-US" sz="2000" kern="1200">
                            <a:solidFill>
                              <a:schemeClr val="tx1"/>
                            </a:solidFill>
                            <a:effectLst/>
                            <a:latin typeface="Times New Roman" panose="02020603050405020304" pitchFamily="18" charset="0"/>
                            <a:ea typeface="+mn-ea"/>
                            <a:cs typeface="Times New Roman" panose="02020603050405020304" pitchFamily="18" charset="0"/>
                          </a:endParaRPr>
                        </a:p>
                        <a:p>
                          <a:pPr algn="ctr"/>
                          <a:endParaRPr lang="en-US" sz="1200">
                            <a:latin typeface="Times New Roman" panose="02020603050405020304" pitchFamily="18" charset="0"/>
                            <a:cs typeface="Times New Roman" panose="02020603050405020304" pitchFamily="18" charset="0"/>
                          </a:endParaRPr>
                        </a:p>
                      </a:txBody>
                      <a:tcPr/>
                    </a:tc>
                    <a:tc>
                      <a:txBody>
                        <a:bodyPr/>
                        <a:lstStyle/>
                        <a:p>
                          <a:r>
                            <a:rPr lang="en-US" sz="1200" kern="1200">
                              <a:solidFill>
                                <a:schemeClr val="dk1"/>
                              </a:solidFill>
                              <a:effectLst/>
                              <a:latin typeface="+mn-lt"/>
                              <a:ea typeface="+mn-ea"/>
                              <a:cs typeface="+mn-cs"/>
                            </a:rPr>
                            <a:t>Planet is </a:t>
                          </a:r>
                          <a:r>
                            <a:rPr lang="en-US" sz="1200" b="1" kern="1200">
                              <a:solidFill>
                                <a:schemeClr val="dk1"/>
                              </a:solidFill>
                              <a:effectLst/>
                              <a:latin typeface="+mn-lt"/>
                              <a:ea typeface="+mn-ea"/>
                              <a:cs typeface="+mn-cs"/>
                            </a:rPr>
                            <a:t>Similar to K218b </a:t>
                          </a:r>
                          <a:r>
                            <a:rPr lang="en-US" sz="1200" kern="1200">
                              <a:solidFill>
                                <a:schemeClr val="dk1"/>
                              </a:solidFill>
                              <a:effectLst/>
                              <a:latin typeface="+mn-lt"/>
                              <a:ea typeface="+mn-ea"/>
                              <a:cs typeface="+mn-cs"/>
                            </a:rPr>
                            <a:t>in:</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2.61x Earth Radius (R)</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8.63x Earth Mass (M)</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 ratio 1x Solar</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Gravity based on G*M / R^2</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Equilibrium Temperature (</a:t>
                          </a:r>
                          <a:r>
                            <a:rPr lang="en-US" sz="1200" kern="1200" err="1">
                              <a:solidFill>
                                <a:schemeClr val="dk1"/>
                              </a:solidFill>
                              <a:effectLst/>
                              <a:latin typeface="+mn-lt"/>
                              <a:ea typeface="+mn-ea"/>
                              <a:cs typeface="+mn-cs"/>
                            </a:rPr>
                            <a:t>Teq</a:t>
                          </a:r>
                          <a:r>
                            <a:rPr lang="en-US" sz="1200" kern="1200">
                              <a:solidFill>
                                <a:schemeClr val="dk1"/>
                              </a:solidFill>
                              <a:effectLst/>
                              <a:latin typeface="+mn-lt"/>
                              <a:ea typeface="+mn-ea"/>
                              <a:cs typeface="+mn-cs"/>
                            </a:rPr>
                            <a:t>) calculated from total flux</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Semi major calculated from </a:t>
                          </a:r>
                          <a:r>
                            <a:rPr lang="en-US" sz="1200" kern="1200" err="1">
                              <a:solidFill>
                                <a:schemeClr val="dk1"/>
                              </a:solidFill>
                              <a:effectLst/>
                              <a:latin typeface="+mn-lt"/>
                              <a:ea typeface="+mn-ea"/>
                              <a:cs typeface="+mn-cs"/>
                            </a:rPr>
                            <a:t>Teq</a:t>
                          </a:r>
                          <a:endParaRPr lang="en-US" sz="1200" kern="1200">
                            <a:solidFill>
                              <a:schemeClr val="dk1"/>
                            </a:solidFill>
                            <a:effectLst/>
                            <a:latin typeface="+mn-lt"/>
                            <a:ea typeface="+mn-ea"/>
                            <a:cs typeface="+mn-cs"/>
                          </a:endParaRPr>
                        </a:p>
                        <a:p>
                          <a:r>
                            <a:rPr lang="en-US" sz="1200" kern="1200">
                              <a:solidFill>
                                <a:schemeClr val="dk1"/>
                              </a:solidFill>
                              <a:effectLst/>
                              <a:latin typeface="+mn-lt"/>
                              <a:ea typeface="+mn-ea"/>
                              <a:cs typeface="+mn-cs"/>
                            </a:rPr>
                            <a:t>Star is </a:t>
                          </a:r>
                          <a:r>
                            <a:rPr lang="en-US" sz="1200" b="1" kern="1200">
                              <a:solidFill>
                                <a:schemeClr val="dk1"/>
                              </a:solidFill>
                              <a:effectLst/>
                              <a:latin typeface="+mn-lt"/>
                              <a:ea typeface="+mn-ea"/>
                              <a:cs typeface="+mn-cs"/>
                            </a:rPr>
                            <a:t>Similar to Sun </a:t>
                          </a:r>
                          <a:r>
                            <a:rPr lang="en-US" sz="1200" kern="1200">
                              <a:solidFill>
                                <a:schemeClr val="dk1"/>
                              </a:solidFill>
                              <a:effectLst/>
                              <a:latin typeface="+mn-lt"/>
                              <a:ea typeface="+mn-ea"/>
                              <a:cs typeface="+mn-cs"/>
                            </a:rPr>
                            <a:t>in:</a:t>
                          </a:r>
                        </a:p>
                        <a:p>
                          <a:pPr marL="285750" indent="-285750">
                            <a:buFont typeface="Arial" panose="020B0604020202020204" pitchFamily="34" charset="0"/>
                            <a:buChar char="•"/>
                          </a:pPr>
                          <a:r>
                            <a:rPr lang="en-US" sz="1200" kern="1200">
                              <a:solidFill>
                                <a:schemeClr val="dk1"/>
                              </a:solidFill>
                              <a:effectLst/>
                              <a:latin typeface="+mn-lt"/>
                              <a:ea typeface="+mn-ea"/>
                              <a:cs typeface="+mn-cs"/>
                            </a:rPr>
                            <a:t>1x Solar Radius</a:t>
                          </a:r>
                        </a:p>
                        <a:p>
                          <a:pPr marL="285750" indent="-285750">
                            <a:buFont typeface="Arial" panose="020B0604020202020204" pitchFamily="34" charset="0"/>
                            <a:buChar char="•"/>
                          </a:pPr>
                          <a:r>
                            <a:rPr lang="en-US" sz="1200" kern="1200">
                              <a:solidFill>
                                <a:schemeClr val="dk1"/>
                              </a:solidFill>
                              <a:effectLst/>
                              <a:latin typeface="+mn-lt"/>
                              <a:ea typeface="+mn-ea"/>
                              <a:cs typeface="+mn-cs"/>
                            </a:rPr>
                            <a:t>5778K Effective Temperature (Teff) </a:t>
                          </a:r>
                        </a:p>
                        <a:p>
                          <a:pPr marL="285750" indent="-285750">
                            <a:buFont typeface="Arial" panose="020B0604020202020204" pitchFamily="34" charset="0"/>
                            <a:buChar char="•"/>
                          </a:pPr>
                          <a:r>
                            <a:rPr lang="en-US" sz="1200" kern="1200">
                              <a:solidFill>
                                <a:schemeClr val="dk1"/>
                              </a:solidFill>
                              <a:effectLst/>
                              <a:latin typeface="+mn-lt"/>
                              <a:ea typeface="+mn-ea"/>
                              <a:cs typeface="+mn-cs"/>
                            </a:rPr>
                            <a:t>1x Solar Metallicity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a:solidFill>
                                <a:schemeClr val="dk1"/>
                              </a:solidFill>
                              <a:effectLst/>
                              <a:latin typeface="+mn-lt"/>
                              <a:ea typeface="+mn-ea"/>
                              <a:cs typeface="+mn-cs"/>
                            </a:rPr>
                            <a:t>4.4 </a:t>
                          </a:r>
                          <a14:m>
                            <m:oMath xmlns:m="http://schemas.openxmlformats.org/officeDocument/2006/math">
                              <m:sSup>
                                <m:sSupPr>
                                  <m:ctrlPr>
                                    <a:rPr lang="en-US" sz="1200" i="1" smtClean="0">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𝑐𝑚</m:t>
                                  </m:r>
                                </m:e>
                                <m:sup>
                                  <m:r>
                                    <a:rPr lang="en-US" sz="1200" i="1">
                                      <a:solidFill>
                                        <a:schemeClr val="tx1"/>
                                      </a:solidFill>
                                      <a:latin typeface="Cambria Math" panose="02040503050406030204" pitchFamily="18" charset="0"/>
                                    </a:rPr>
                                    <m:t>2</m:t>
                                  </m:r>
                                </m:sup>
                              </m:sSup>
                              <m:r>
                                <a:rPr lang="en-US" sz="1200" i="1">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𝑠</m:t>
                              </m:r>
                            </m:oMath>
                          </a14:m>
                          <a:endParaRPr lang="en-US" sz="1200">
                            <a:solidFill>
                              <a:schemeClr val="tx1"/>
                            </a:solidFill>
                          </a:endParaRPr>
                        </a:p>
                        <a:p>
                          <a:pPr marL="285750" indent="-285750">
                            <a:buFont typeface="Arial" panose="020B0604020202020204" pitchFamily="34" charset="0"/>
                            <a:buChar char="•"/>
                          </a:pPr>
                          <a:r>
                            <a:rPr lang="en-US" sz="1200" kern="1200">
                              <a:solidFill>
                                <a:schemeClr val="dk1"/>
                              </a:solidFill>
                              <a:effectLst/>
                              <a:latin typeface="+mn-lt"/>
                              <a:ea typeface="+mn-ea"/>
                              <a:cs typeface="+mn-cs"/>
                            </a:rPr>
                            <a:t>Log gravity (Log g)</a:t>
                          </a:r>
                        </a:p>
                        <a:p>
                          <a:r>
                            <a:rPr lang="en-US" sz="1200" kern="1200">
                              <a:solidFill>
                                <a:schemeClr val="dk1"/>
                              </a:solidFill>
                              <a:effectLst/>
                              <a:latin typeface="+mn-lt"/>
                              <a:ea typeface="+mn-ea"/>
                              <a:cs typeface="+mn-cs"/>
                            </a:rPr>
                            <a:t>Reflected Spectra→ pulls opacities from R15,000 file (Batalha et. al. 2025, </a:t>
                          </a:r>
                          <a:r>
                            <a:rPr lang="en-US" sz="1200" kern="1200" err="1">
                              <a:solidFill>
                                <a:schemeClr val="dk1"/>
                              </a:solidFill>
                              <a:effectLst/>
                              <a:latin typeface="+mn-lt"/>
                              <a:ea typeface="+mn-ea"/>
                              <a:cs typeface="+mn-cs"/>
                            </a:rPr>
                            <a:t>zenodo</a:t>
                          </a:r>
                          <a:r>
                            <a:rPr lang="en-US" sz="1200" kern="1200">
                              <a:solidFill>
                                <a:schemeClr val="dk1"/>
                              </a:solidFill>
                              <a:effectLst/>
                              <a:latin typeface="+mn-lt"/>
                              <a:ea typeface="+mn-ea"/>
                              <a:cs typeface="+mn-cs"/>
                            </a:rPr>
                            <a:t>)</a:t>
                          </a:r>
                        </a:p>
                        <a:p>
                          <a:r>
                            <a:rPr lang="en-US" sz="1200" kern="1200">
                              <a:solidFill>
                                <a:schemeClr val="dk1"/>
                              </a:solidFill>
                              <a:effectLst/>
                              <a:latin typeface="+mn-lt"/>
                              <a:ea typeface="+mn-ea"/>
                              <a:cs typeface="+mn-cs"/>
                            </a:rPr>
                            <a:t>PICASO → opacities from correlated k coefficient database for H2-He atmospheres (Lupu et. Al. 2021, </a:t>
                          </a:r>
                          <a:r>
                            <a:rPr lang="en-US" sz="1200" kern="1200" err="1">
                              <a:solidFill>
                                <a:schemeClr val="dk1"/>
                              </a:solidFill>
                              <a:effectLst/>
                              <a:latin typeface="+mn-lt"/>
                              <a:ea typeface="+mn-ea"/>
                              <a:cs typeface="+mn-cs"/>
                            </a:rPr>
                            <a:t>zenodo</a:t>
                          </a:r>
                          <a:r>
                            <a:rPr lang="en-US" sz="1200" kern="1200">
                              <a:solidFill>
                                <a:schemeClr val="dk1"/>
                              </a:solidFill>
                              <a:effectLst/>
                              <a:latin typeface="+mn-lt"/>
                              <a:ea typeface="+mn-ea"/>
                              <a:cs typeface="+mn-cs"/>
                            </a:rPr>
                            <a:t>)</a:t>
                          </a:r>
                        </a:p>
                        <a:p>
                          <a:r>
                            <a:rPr lang="en-US" sz="1200" b="1" kern="1200">
                              <a:solidFill>
                                <a:schemeClr val="dk1"/>
                              </a:solidFill>
                              <a:effectLst/>
                              <a:latin typeface="+mn-lt"/>
                              <a:ea typeface="+mn-ea"/>
                              <a:cs typeface="+mn-cs"/>
                            </a:rPr>
                            <a:t>Clouds?</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Earth-like gray cloud (thickness based on Earth pressure difference of 0.1 bars, w0 (single scattering albedo) = .99, g0 (asymmetry factor) = .85, </a:t>
                          </a:r>
                          <a:r>
                            <a:rPr lang="en-US" sz="1200" kern="1200" err="1">
                              <a:solidFill>
                                <a:schemeClr val="dk1"/>
                              </a:solidFill>
                              <a:effectLst/>
                              <a:latin typeface="+mn-lt"/>
                              <a:ea typeface="+mn-ea"/>
                              <a:cs typeface="+mn-cs"/>
                            </a:rPr>
                            <a:t>opd</a:t>
                          </a:r>
                          <a:r>
                            <a:rPr lang="en-US" sz="1200" kern="1200">
                              <a:solidFill>
                                <a:schemeClr val="dk1"/>
                              </a:solidFill>
                              <a:effectLst/>
                              <a:latin typeface="+mn-lt"/>
                              <a:ea typeface="+mn-ea"/>
                              <a:cs typeface="+mn-cs"/>
                            </a:rPr>
                            <a:t> (total extinction of each layer) =10), for everything with significant H2O condensation.</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Resolution is 150 interpolated points in the result for the wavelength, albedo, and </a:t>
                          </a:r>
                          <a:r>
                            <a:rPr lang="en-US" sz="1200" kern="1200" err="1">
                              <a:solidFill>
                                <a:schemeClr val="dk1"/>
                              </a:solidFill>
                              <a:effectLst/>
                              <a:latin typeface="+mn-lt"/>
                              <a:ea typeface="+mn-ea"/>
                              <a:cs typeface="+mn-cs"/>
                            </a:rPr>
                            <a:t>fpfs</a:t>
                          </a:r>
                          <a:r>
                            <a:rPr lang="en-US" sz="1200" kern="1200">
                              <a:solidFill>
                                <a:schemeClr val="dk1"/>
                              </a:solidFill>
                              <a:effectLst/>
                              <a:latin typeface="+mn-lt"/>
                              <a:ea typeface="+mn-ea"/>
                              <a:cs typeface="+mn-cs"/>
                            </a:rPr>
                            <a:t> (flux ratio of planet/star)</a:t>
                          </a:r>
                        </a:p>
                        <a:p>
                          <a:r>
                            <a:rPr lang="en-US" sz="1200" kern="1200">
                              <a:solidFill>
                                <a:schemeClr val="dk1"/>
                              </a:solidFill>
                              <a:effectLst/>
                              <a:latin typeface="+mn-lt"/>
                              <a:ea typeface="+mn-ea"/>
                              <a:cs typeface="+mn-cs"/>
                            </a:rPr>
                            <a:t>Composition?</a:t>
                          </a:r>
                        </a:p>
                        <a:p>
                          <a:pPr marL="285750" lvl="0" indent="-285750" fontAlgn="base">
                            <a:buFont typeface="Arial" panose="020B0604020202020204" pitchFamily="34" charset="0"/>
                            <a:buChar char="•"/>
                          </a:pPr>
                          <a:r>
                            <a:rPr lang="en-US" sz="1200" b="1" kern="1200">
                              <a:solidFill>
                                <a:schemeClr val="tx1"/>
                              </a:solidFill>
                              <a:effectLst/>
                              <a:latin typeface="+mn-lt"/>
                              <a:ea typeface="+mn-ea"/>
                              <a:cs typeface="+mn-cs"/>
                            </a:rPr>
                            <a:t>Planet Atoms Limit: H, He, N, O, C (no S)</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Solar Zenith Angle: 60 degrees </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Sun Abundances: {'H' : 9.21e-01, 'N' : 6.23e-05, 'O' : 4.51e-04, 'C' : 2.48e-04, 'S' : 1.21e-05, 'He' : 7.84e-02}</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Spans wavelength range of 0.3 - 2.5 micrometers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82494143"/>
                      </a:ext>
                    </a:extLst>
                  </a:tr>
                </a:tbl>
              </a:graphicData>
            </a:graphic>
          </p:graphicFrame>
        </mc:Choice>
        <mc:Fallback xmlns="">
          <p:graphicFrame>
            <p:nvGraphicFramePr>
              <p:cNvPr id="4" name="Content Placeholder 5">
                <a:extLst>
                  <a:ext uri="{FF2B5EF4-FFF2-40B4-BE49-F238E27FC236}">
                    <a16:creationId xmlns:a16="http://schemas.microsoft.com/office/drawing/2014/main" id="{3AEEA0F3-3E72-9CAF-9257-CCE11C825DE3}"/>
                  </a:ext>
                </a:extLst>
              </p:cNvPr>
              <p:cNvGraphicFramePr>
                <a:graphicFrameLocks noGrp="1"/>
              </p:cNvGraphicFramePr>
              <p:nvPr>
                <p:ph idx="1"/>
                <p:extLst>
                  <p:ext uri="{D42A27DB-BD31-4B8C-83A1-F6EECF244321}">
                    <p14:modId xmlns:p14="http://schemas.microsoft.com/office/powerpoint/2010/main" val="3612396262"/>
                  </p:ext>
                </p:extLst>
              </p:nvPr>
            </p:nvGraphicFramePr>
            <p:xfrm>
              <a:off x="82826" y="1440713"/>
              <a:ext cx="12026348" cy="5361593"/>
            </p:xfrm>
            <a:graphic>
              <a:graphicData uri="http://schemas.openxmlformats.org/drawingml/2006/table">
                <a:tbl>
                  <a:tblPr firstRow="1" bandRow="1">
                    <a:tableStyleId>{5C22544A-7EE6-4342-B048-85BDC9FD1C3A}</a:tableStyleId>
                  </a:tblPr>
                  <a:tblGrid>
                    <a:gridCol w="4353338">
                      <a:extLst>
                        <a:ext uri="{9D8B030D-6E8A-4147-A177-3AD203B41FA5}">
                          <a16:colId xmlns:a16="http://schemas.microsoft.com/office/drawing/2014/main" val="1662555350"/>
                        </a:ext>
                      </a:extLst>
                    </a:gridCol>
                    <a:gridCol w="7673010">
                      <a:extLst>
                        <a:ext uri="{9D8B030D-6E8A-4147-A177-3AD203B41FA5}">
                          <a16:colId xmlns:a16="http://schemas.microsoft.com/office/drawing/2014/main" val="1834269121"/>
                        </a:ext>
                      </a:extLst>
                    </a:gridCol>
                  </a:tblGrid>
                  <a:tr h="472440">
                    <a:tc>
                      <a:txBody>
                        <a:bodyPr/>
                        <a:lstStyle/>
                        <a:p>
                          <a:pPr algn="ctr"/>
                          <a:r>
                            <a:rPr lang="en-US" sz="2500"/>
                            <a:t>Altered Variables</a:t>
                          </a:r>
                        </a:p>
                      </a:txBody>
                      <a:tcPr/>
                    </a:tc>
                    <a:tc>
                      <a:txBody>
                        <a:bodyPr/>
                        <a:lstStyle/>
                        <a:p>
                          <a:r>
                            <a:rPr lang="en-US" sz="1200"/>
                            <a:t>Constant/Dependent Variables</a:t>
                          </a:r>
                        </a:p>
                      </a:txBody>
                      <a:tcPr/>
                    </a:tc>
                    <a:extLst>
                      <a:ext uri="{0D108BD9-81ED-4DB2-BD59-A6C34878D82A}">
                        <a16:rowId xmlns:a16="http://schemas.microsoft.com/office/drawing/2014/main" val="3995360416"/>
                      </a:ext>
                    </a:extLst>
                  </a:tr>
                  <a:tr h="4889153">
                    <a:tc>
                      <a:txBody>
                        <a:bodyPr/>
                        <a:lstStyle/>
                        <a:p>
                          <a:endParaRPr lang="en-US"/>
                        </a:p>
                      </a:txBody>
                      <a:tcPr>
                        <a:blipFill>
                          <a:blip r:embed="rId3"/>
                          <a:stretch>
                            <a:fillRect l="-292" t="-10622" r="-176968" b="-259"/>
                          </a:stretch>
                        </a:blipFill>
                      </a:tcPr>
                    </a:tc>
                    <a:tc>
                      <a:txBody>
                        <a:bodyPr/>
                        <a:lstStyle/>
                        <a:p>
                          <a:endParaRPr lang="en-US"/>
                        </a:p>
                      </a:txBody>
                      <a:tcPr>
                        <a:blipFill>
                          <a:blip r:embed="rId3"/>
                          <a:stretch>
                            <a:fillRect l="-56860" t="-10622" r="-331" b="-259"/>
                          </a:stretch>
                        </a:blipFill>
                      </a:tcPr>
                    </a:tc>
                    <a:extLst>
                      <a:ext uri="{0D108BD9-81ED-4DB2-BD59-A6C34878D82A}">
                        <a16:rowId xmlns:a16="http://schemas.microsoft.com/office/drawing/2014/main" val="3382494143"/>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5" name="Content Placeholder 5">
                <a:extLst>
                  <a:ext uri="{FF2B5EF4-FFF2-40B4-BE49-F238E27FC236}">
                    <a16:creationId xmlns:a16="http://schemas.microsoft.com/office/drawing/2014/main" id="{9FAD413F-78AE-5287-5C9D-D4D47F759F86}"/>
                  </a:ext>
                </a:extLst>
              </p:cNvPr>
              <p:cNvGraphicFramePr>
                <a:graphicFrameLocks/>
              </p:cNvGraphicFramePr>
              <p:nvPr>
                <p:extLst>
                  <p:ext uri="{D42A27DB-BD31-4B8C-83A1-F6EECF244321}">
                    <p14:modId xmlns:p14="http://schemas.microsoft.com/office/powerpoint/2010/main" val="1885926891"/>
                  </p:ext>
                </p:extLst>
              </p:nvPr>
            </p:nvGraphicFramePr>
            <p:xfrm>
              <a:off x="82826" y="1440713"/>
              <a:ext cx="12026348" cy="5361593"/>
            </p:xfrm>
            <a:graphic>
              <a:graphicData uri="http://schemas.openxmlformats.org/drawingml/2006/table">
                <a:tbl>
                  <a:tblPr firstRow="1" bandRow="1">
                    <a:tableStyleId>{5C22544A-7EE6-4342-B048-85BDC9FD1C3A}</a:tableStyleId>
                  </a:tblPr>
                  <a:tblGrid>
                    <a:gridCol w="12026348">
                      <a:extLst>
                        <a:ext uri="{9D8B030D-6E8A-4147-A177-3AD203B41FA5}">
                          <a16:colId xmlns:a16="http://schemas.microsoft.com/office/drawing/2014/main" val="1662555350"/>
                        </a:ext>
                      </a:extLst>
                    </a:gridCol>
                  </a:tblGrid>
                  <a:tr h="492891">
                    <a:tc>
                      <a:txBody>
                        <a:bodyPr/>
                        <a:lstStyle/>
                        <a:p>
                          <a:pPr algn="ctr"/>
                          <a:r>
                            <a:rPr lang="en-US" sz="2500"/>
                            <a:t>Altered Variables</a:t>
                          </a:r>
                        </a:p>
                      </a:txBody>
                      <a:tcPr/>
                    </a:tc>
                    <a:extLst>
                      <a:ext uri="{0D108BD9-81ED-4DB2-BD59-A6C34878D82A}">
                        <a16:rowId xmlns:a16="http://schemas.microsoft.com/office/drawing/2014/main" val="3995360416"/>
                      </a:ext>
                    </a:extLst>
                  </a:tr>
                  <a:tr h="4868702">
                    <a:tc>
                      <a:txBody>
                        <a:bodyPr/>
                        <a:lstStyle/>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Total Flux: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0.1 - 2.0 x Solar</a:t>
                          </a: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Planet Metallicity: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3 - 100 x Solar</a:t>
                          </a: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Internal Temperature (Tint):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20 - 200 K</a:t>
                          </a: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Eddy Diffusion Coefficient (</a:t>
                          </a:r>
                          <a:r>
                            <a:rPr lang="en-US" sz="2000" b="1" kern="1200" err="1">
                              <a:solidFill>
                                <a:schemeClr val="dk1"/>
                              </a:solidFill>
                              <a:effectLst/>
                              <a:latin typeface="Times New Roman" panose="02020603050405020304" pitchFamily="18" charset="0"/>
                              <a:ea typeface="+mn-ea"/>
                              <a:cs typeface="Times New Roman" panose="02020603050405020304" pitchFamily="18" charset="0"/>
                            </a:rPr>
                            <a:t>Kzz</a:t>
                          </a:r>
                          <a:r>
                            <a:rPr lang="en-US" sz="2000" b="1" kern="1200">
                              <a:solidFill>
                                <a:schemeClr val="dk1"/>
                              </a:solidFill>
                              <a:effectLst/>
                              <a:latin typeface="Times New Roman" panose="02020603050405020304" pitchFamily="18" charset="0"/>
                              <a:ea typeface="+mn-ea"/>
                              <a:cs typeface="Times New Roman" panose="02020603050405020304" pitchFamily="18" charset="0"/>
                            </a:rPr>
                            <a:t>): </a:t>
                          </a:r>
                        </a:p>
                        <a:p>
                          <a:pPr lvl="0" algn="ctr" fontAlgn="base"/>
                          <a14:m>
                            <m:oMathPara xmlns:m="http://schemas.openxmlformats.org/officeDocument/2006/math">
                              <m:oMathParaPr>
                                <m:jc m:val="centerGroup"/>
                              </m:oMathParaPr>
                              <m:oMath xmlns:m="http://schemas.openxmlformats.org/officeDocument/2006/math">
                                <m:sSup>
                                  <m:sSupPr>
                                    <m:ctrlPr>
                                      <a:rPr lang="en-US" sz="2000" i="1" smtClean="0">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10</m:t>
                                    </m:r>
                                  </m:e>
                                  <m:sup>
                                    <m:r>
                                      <a:rPr lang="en-US" sz="2000" i="1">
                                        <a:solidFill>
                                          <a:schemeClr val="tx1"/>
                                        </a:solidFill>
                                        <a:latin typeface="Cambria Math" panose="02040503050406030204" pitchFamily="18" charset="0"/>
                                      </a:rPr>
                                      <m:t>5</m:t>
                                    </m:r>
                                  </m:sup>
                                </m:sSup>
                                <m:r>
                                  <a:rPr lang="en-US" sz="2000" b="0" i="0" smtClean="0">
                                    <a:solidFill>
                                      <a:schemeClr val="tx1"/>
                                    </a:solidFill>
                                    <a:latin typeface="Cambria Math" panose="02040503050406030204" pitchFamily="18" charset="0"/>
                                  </a:rPr>
                                  <m:t> −</m:t>
                                </m:r>
                                <m:sSup>
                                  <m:sSupPr>
                                    <m:ctrlPr>
                                      <a:rPr lang="en-US" sz="2000" i="1" smtClean="0">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10</m:t>
                                    </m:r>
                                  </m:e>
                                  <m:sup>
                                    <m:r>
                                      <a:rPr lang="en-US" sz="2000" b="0" i="1" smtClean="0">
                                        <a:solidFill>
                                          <a:schemeClr val="tx1"/>
                                        </a:solidFill>
                                        <a:latin typeface="Cambria Math" panose="02040503050406030204" pitchFamily="18" charset="0"/>
                                      </a:rPr>
                                      <m:t>9</m:t>
                                    </m:r>
                                  </m:sup>
                                </m:sSup>
                                <m:r>
                                  <a:rPr lang="en-US" sz="2000" b="0" i="1" smtClean="0">
                                    <a:solidFill>
                                      <a:schemeClr val="tx1"/>
                                    </a:solidFill>
                                    <a:latin typeface="Cambria Math" panose="02040503050406030204" pitchFamily="18" charset="0"/>
                                  </a:rPr>
                                  <m:t> </m:t>
                                </m:r>
                                <m:sSup>
                                  <m:sSupPr>
                                    <m:ctrlPr>
                                      <a:rPr lang="en-US" sz="2000" i="1">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𝑐𝑚</m:t>
                                    </m:r>
                                  </m:e>
                                  <m:sup>
                                    <m:r>
                                      <a:rPr lang="en-US" sz="2000" i="1">
                                        <a:solidFill>
                                          <a:schemeClr val="tx1"/>
                                        </a:solidFill>
                                        <a:latin typeface="Cambria Math" panose="02040503050406030204" pitchFamily="18" charset="0"/>
                                      </a:rPr>
                                      <m:t>2</m:t>
                                    </m:r>
                                  </m:sup>
                                </m:sSup>
                                <m:r>
                                  <a:rPr lang="en-US" sz="2000" i="1">
                                    <a:solidFill>
                                      <a:schemeClr val="tx1"/>
                                    </a:solidFill>
                                    <a:latin typeface="Cambria Math" panose="02040503050406030204" pitchFamily="18" charset="0"/>
                                  </a:rPr>
                                  <m:t>/</m:t>
                                </m:r>
                                <m:r>
                                  <a:rPr lang="en-US" sz="2000" i="1">
                                    <a:solidFill>
                                      <a:schemeClr val="tx1"/>
                                    </a:solidFill>
                                    <a:latin typeface="Cambria Math" panose="02040503050406030204" pitchFamily="18" charset="0"/>
                                  </a:rPr>
                                  <m:t>𝑠</m:t>
                                </m:r>
                              </m:oMath>
                            </m:oMathPara>
                          </a14:m>
                          <a:endParaRPr lang="en-US" sz="2000">
                            <a:solidFill>
                              <a:schemeClr val="tx1"/>
                            </a:solidFill>
                          </a:endParaRP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Phase: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 0 - 170</a:t>
                          </a:r>
                          <a:r>
                            <a:rPr lang="en-US" sz="2000" i="1">
                              <a:solidFill>
                                <a:schemeClr val="tx1"/>
                              </a:solidFill>
                            </a:rPr>
                            <a:t>°</a:t>
                          </a:r>
                          <a:endParaRPr lang="en-US" sz="2000" kern="1200">
                            <a:solidFill>
                              <a:schemeClr val="tx1"/>
                            </a:solidFill>
                            <a:effectLst/>
                            <a:latin typeface="Times New Roman" panose="02020603050405020304" pitchFamily="18" charset="0"/>
                            <a:ea typeface="+mn-ea"/>
                            <a:cs typeface="Times New Roman" panose="02020603050405020304" pitchFamily="18" charset="0"/>
                          </a:endParaRPr>
                        </a:p>
                        <a:p>
                          <a:endParaRPr lang="en-US" sz="12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82494143"/>
                      </a:ext>
                    </a:extLst>
                  </a:tr>
                </a:tbl>
              </a:graphicData>
            </a:graphic>
          </p:graphicFrame>
        </mc:Choice>
        <mc:Fallback xmlns="">
          <p:graphicFrame>
            <p:nvGraphicFramePr>
              <p:cNvPr id="5" name="Content Placeholder 5">
                <a:extLst>
                  <a:ext uri="{FF2B5EF4-FFF2-40B4-BE49-F238E27FC236}">
                    <a16:creationId xmlns:a16="http://schemas.microsoft.com/office/drawing/2014/main" id="{9FAD413F-78AE-5287-5C9D-D4D47F759F86}"/>
                  </a:ext>
                </a:extLst>
              </p:cNvPr>
              <p:cNvGraphicFramePr>
                <a:graphicFrameLocks/>
              </p:cNvGraphicFramePr>
              <p:nvPr>
                <p:extLst>
                  <p:ext uri="{D42A27DB-BD31-4B8C-83A1-F6EECF244321}">
                    <p14:modId xmlns:p14="http://schemas.microsoft.com/office/powerpoint/2010/main" val="1885926891"/>
                  </p:ext>
                </p:extLst>
              </p:nvPr>
            </p:nvGraphicFramePr>
            <p:xfrm>
              <a:off x="82826" y="1440713"/>
              <a:ext cx="12026348" cy="5361593"/>
            </p:xfrm>
            <a:graphic>
              <a:graphicData uri="http://schemas.openxmlformats.org/drawingml/2006/table">
                <a:tbl>
                  <a:tblPr firstRow="1" bandRow="1">
                    <a:tableStyleId>{5C22544A-7EE6-4342-B048-85BDC9FD1C3A}</a:tableStyleId>
                  </a:tblPr>
                  <a:tblGrid>
                    <a:gridCol w="12026348">
                      <a:extLst>
                        <a:ext uri="{9D8B030D-6E8A-4147-A177-3AD203B41FA5}">
                          <a16:colId xmlns:a16="http://schemas.microsoft.com/office/drawing/2014/main" val="1662555350"/>
                        </a:ext>
                      </a:extLst>
                    </a:gridCol>
                  </a:tblGrid>
                  <a:tr h="492891">
                    <a:tc>
                      <a:txBody>
                        <a:bodyPr/>
                        <a:lstStyle/>
                        <a:p>
                          <a:pPr algn="ctr"/>
                          <a:r>
                            <a:rPr lang="en-US" sz="2500"/>
                            <a:t>Altered Variables</a:t>
                          </a:r>
                        </a:p>
                      </a:txBody>
                      <a:tcPr/>
                    </a:tc>
                    <a:extLst>
                      <a:ext uri="{0D108BD9-81ED-4DB2-BD59-A6C34878D82A}">
                        <a16:rowId xmlns:a16="http://schemas.microsoft.com/office/drawing/2014/main" val="3995360416"/>
                      </a:ext>
                    </a:extLst>
                  </a:tr>
                  <a:tr h="4868702">
                    <a:tc>
                      <a:txBody>
                        <a:bodyPr/>
                        <a:lstStyle/>
                        <a:p>
                          <a:endParaRPr lang="en-US"/>
                        </a:p>
                      </a:txBody>
                      <a:tcPr>
                        <a:blipFill>
                          <a:blip r:embed="rId4"/>
                          <a:stretch>
                            <a:fillRect l="-105" t="-11198" r="-211" b="-260"/>
                          </a:stretch>
                        </a:blipFill>
                      </a:tcPr>
                    </a:tc>
                    <a:extLst>
                      <a:ext uri="{0D108BD9-81ED-4DB2-BD59-A6C34878D82A}">
                        <a16:rowId xmlns:a16="http://schemas.microsoft.com/office/drawing/2014/main" val="3382494143"/>
                      </a:ext>
                    </a:extLst>
                  </a:tr>
                </a:tbl>
              </a:graphicData>
            </a:graphic>
          </p:graphicFrame>
        </mc:Fallback>
      </mc:AlternateContent>
    </p:spTree>
    <p:extLst>
      <p:ext uri="{BB962C8B-B14F-4D97-AF65-F5344CB8AC3E}">
        <p14:creationId xmlns:p14="http://schemas.microsoft.com/office/powerpoint/2010/main" val="1901424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19FF00-1196-1598-FF55-27DE294864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CFB429-8478-6949-13EC-0609E2C8BD8D}"/>
              </a:ext>
            </a:extLst>
          </p:cNvPr>
          <p:cNvSpPr>
            <a:spLocks noGrp="1"/>
          </p:cNvSpPr>
          <p:nvPr>
            <p:ph type="title"/>
          </p:nvPr>
        </p:nvSpPr>
        <p:spPr>
          <a:xfrm>
            <a:off x="0" y="0"/>
            <a:ext cx="12192000" cy="1052070"/>
          </a:xfrm>
          <a:solidFill>
            <a:srgbClr val="002060"/>
          </a:solidFill>
        </p:spPr>
        <p:txBody>
          <a:bodyPr>
            <a:normAutofit/>
          </a:bodyPr>
          <a:lstStyle/>
          <a:p>
            <a:pPr algn="ctr"/>
            <a:r>
              <a:rPr lang="en-US">
                <a:solidFill>
                  <a:schemeClr val="bg1"/>
                </a:solidFill>
              </a:rPr>
              <a:t>Workflow &amp; Assumptions:</a:t>
            </a:r>
          </a:p>
        </p:txBody>
      </p:sp>
      <p:sp>
        <p:nvSpPr>
          <p:cNvPr id="3" name="Text Box 17">
            <a:extLst>
              <a:ext uri="{FF2B5EF4-FFF2-40B4-BE49-F238E27FC236}">
                <a16:creationId xmlns:a16="http://schemas.microsoft.com/office/drawing/2014/main" id="{80588816-B912-0E25-C8C2-DE8954B29754}"/>
              </a:ext>
            </a:extLst>
          </p:cNvPr>
          <p:cNvSpPr txBox="1">
            <a:spLocks noChangeArrowheads="1"/>
          </p:cNvSpPr>
          <p:nvPr/>
        </p:nvSpPr>
        <p:spPr bwMode="auto">
          <a:xfrm>
            <a:off x="0" y="1031473"/>
            <a:ext cx="12192000" cy="400110"/>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spAutoFit/>
          </a:bodyPr>
          <a:lstStyle/>
          <a:p>
            <a:pPr algn="ctr" eaLnBrk="0" fontAlgn="base" hangingPunct="0">
              <a:spcBef>
                <a:spcPct val="0"/>
              </a:spcBef>
              <a:spcAft>
                <a:spcPct val="0"/>
              </a:spcAft>
            </a:pP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Step 4: ASSUMPTIONS</a:t>
            </a:r>
            <a:endParaRPr kumimoji="0" lang="en-US" altLang="en-US" sz="2000" b="0" i="0" u="none" strike="noStrike" cap="none" normalizeH="0" baseline="0">
              <a:ln>
                <a:noFill/>
              </a:ln>
              <a:solidFill>
                <a:schemeClr val="tx1"/>
              </a:solidFill>
              <a:effectLst/>
              <a:latin typeface="Arial" panose="020B0604020202020204" pitchFamily="34" charset="0"/>
            </a:endParaRPr>
          </a:p>
        </p:txBody>
      </p:sp>
      <mc:AlternateContent xmlns:mc="http://schemas.openxmlformats.org/markup-compatibility/2006" xmlns:a14="http://schemas.microsoft.com/office/drawing/2010/main">
        <mc:Choice Requires="a14">
          <p:graphicFrame>
            <p:nvGraphicFramePr>
              <p:cNvPr id="4" name="Content Placeholder 5">
                <a:extLst>
                  <a:ext uri="{FF2B5EF4-FFF2-40B4-BE49-F238E27FC236}">
                    <a16:creationId xmlns:a16="http://schemas.microsoft.com/office/drawing/2014/main" id="{541A2A66-6007-D386-2B61-73DE21A8E187}"/>
                  </a:ext>
                </a:extLst>
              </p:cNvPr>
              <p:cNvGraphicFramePr>
                <a:graphicFrameLocks noGrp="1"/>
              </p:cNvGraphicFramePr>
              <p:nvPr>
                <p:ph idx="1"/>
                <p:extLst>
                  <p:ext uri="{D42A27DB-BD31-4B8C-83A1-F6EECF244321}">
                    <p14:modId xmlns:p14="http://schemas.microsoft.com/office/powerpoint/2010/main" val="1048828961"/>
                  </p:ext>
                </p:extLst>
              </p:nvPr>
            </p:nvGraphicFramePr>
            <p:xfrm>
              <a:off x="82826" y="1440713"/>
              <a:ext cx="12026348" cy="5501640"/>
            </p:xfrm>
            <a:graphic>
              <a:graphicData uri="http://schemas.openxmlformats.org/drawingml/2006/table">
                <a:tbl>
                  <a:tblPr firstRow="1" bandRow="1">
                    <a:tableStyleId>{5C22544A-7EE6-4342-B048-85BDC9FD1C3A}</a:tableStyleId>
                  </a:tblPr>
                  <a:tblGrid>
                    <a:gridCol w="4353338">
                      <a:extLst>
                        <a:ext uri="{9D8B030D-6E8A-4147-A177-3AD203B41FA5}">
                          <a16:colId xmlns:a16="http://schemas.microsoft.com/office/drawing/2014/main" val="1662555350"/>
                        </a:ext>
                      </a:extLst>
                    </a:gridCol>
                    <a:gridCol w="7673010">
                      <a:extLst>
                        <a:ext uri="{9D8B030D-6E8A-4147-A177-3AD203B41FA5}">
                          <a16:colId xmlns:a16="http://schemas.microsoft.com/office/drawing/2014/main" val="1834269121"/>
                        </a:ext>
                      </a:extLst>
                    </a:gridCol>
                  </a:tblGrid>
                  <a:tr h="461062">
                    <a:tc>
                      <a:txBody>
                        <a:bodyPr/>
                        <a:lstStyle/>
                        <a:p>
                          <a:pPr algn="ctr"/>
                          <a:r>
                            <a:rPr lang="en-US" sz="2500"/>
                            <a:t>Altered Variables</a:t>
                          </a:r>
                        </a:p>
                      </a:txBody>
                      <a:tcPr/>
                    </a:tc>
                    <a:tc>
                      <a:txBody>
                        <a:bodyPr/>
                        <a:lstStyle/>
                        <a:p>
                          <a:r>
                            <a:rPr lang="en-US" sz="1200"/>
                            <a:t>Constant/Dependent Variables</a:t>
                          </a:r>
                        </a:p>
                      </a:txBody>
                      <a:tcPr/>
                    </a:tc>
                    <a:extLst>
                      <a:ext uri="{0D108BD9-81ED-4DB2-BD59-A6C34878D82A}">
                        <a16:rowId xmlns:a16="http://schemas.microsoft.com/office/drawing/2014/main" val="3995360416"/>
                      </a:ext>
                    </a:extLst>
                  </a:tr>
                  <a:tr h="4889153">
                    <a:tc>
                      <a:txBody>
                        <a:bodyPr/>
                        <a:lstStyle/>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Total Flux: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0.1 - 2.0 x Solar</a:t>
                          </a: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Planet Metallicity: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3 – 100 x Solar</a:t>
                          </a: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Internal Temperature (Tint):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20 - 200 K</a:t>
                          </a: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Eddy Diffusion Coefficient (</a:t>
                          </a:r>
                          <a:r>
                            <a:rPr lang="en-US" sz="2000" b="1" kern="1200" err="1">
                              <a:solidFill>
                                <a:schemeClr val="dk1"/>
                              </a:solidFill>
                              <a:effectLst/>
                              <a:latin typeface="Times New Roman" panose="02020603050405020304" pitchFamily="18" charset="0"/>
                              <a:ea typeface="+mn-ea"/>
                              <a:cs typeface="Times New Roman" panose="02020603050405020304" pitchFamily="18" charset="0"/>
                            </a:rPr>
                            <a:t>Kzz</a:t>
                          </a:r>
                          <a:r>
                            <a:rPr lang="en-US" sz="2000" b="1" kern="1200">
                              <a:solidFill>
                                <a:schemeClr val="dk1"/>
                              </a:solidFill>
                              <a:effectLst/>
                              <a:latin typeface="Times New Roman" panose="02020603050405020304" pitchFamily="18" charset="0"/>
                              <a:ea typeface="+mn-ea"/>
                              <a:cs typeface="Times New Roman" panose="02020603050405020304" pitchFamily="18" charset="0"/>
                            </a:rPr>
                            <a:t>): </a:t>
                          </a:r>
                          <a14:m>
                            <m:oMath xmlns:m="http://schemas.openxmlformats.org/officeDocument/2006/math">
                              <m:sSup>
                                <m:sSupPr>
                                  <m:ctrlPr>
                                    <a:rPr lang="en-US" sz="2000" i="1" smtClean="0">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10</m:t>
                                  </m:r>
                                </m:e>
                                <m:sup>
                                  <m:r>
                                    <a:rPr lang="en-US" sz="2000" i="1">
                                      <a:solidFill>
                                        <a:schemeClr val="tx1"/>
                                      </a:solidFill>
                                      <a:latin typeface="Cambria Math" panose="02040503050406030204" pitchFamily="18" charset="0"/>
                                    </a:rPr>
                                    <m:t>5</m:t>
                                  </m:r>
                                </m:sup>
                              </m:sSup>
                              <m:r>
                                <a:rPr lang="en-US" sz="2000" b="0" i="0" smtClean="0">
                                  <a:solidFill>
                                    <a:schemeClr val="tx1"/>
                                  </a:solidFill>
                                  <a:latin typeface="Cambria Math" panose="02040503050406030204" pitchFamily="18" charset="0"/>
                                </a:rPr>
                                <m:t> −</m:t>
                              </m:r>
                              <m:sSup>
                                <m:sSupPr>
                                  <m:ctrlPr>
                                    <a:rPr lang="en-US" sz="2000" i="1" smtClean="0">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10</m:t>
                                  </m:r>
                                </m:e>
                                <m:sup>
                                  <m:r>
                                    <a:rPr lang="en-US" sz="2000" b="0" i="1" smtClean="0">
                                      <a:solidFill>
                                        <a:schemeClr val="tx1"/>
                                      </a:solidFill>
                                      <a:latin typeface="Cambria Math" panose="02040503050406030204" pitchFamily="18" charset="0"/>
                                    </a:rPr>
                                    <m:t>9</m:t>
                                  </m:r>
                                </m:sup>
                              </m:sSup>
                              <m:r>
                                <a:rPr lang="en-US" sz="2000" b="0" i="1" smtClean="0">
                                  <a:solidFill>
                                    <a:schemeClr val="tx1"/>
                                  </a:solidFill>
                                  <a:latin typeface="Cambria Math" panose="02040503050406030204" pitchFamily="18" charset="0"/>
                                </a:rPr>
                                <m:t> </m:t>
                              </m:r>
                              <m:sSup>
                                <m:sSupPr>
                                  <m:ctrlPr>
                                    <a:rPr lang="en-US" sz="2000" i="1">
                                      <a:solidFill>
                                        <a:schemeClr val="tx1"/>
                                      </a:solidFill>
                                      <a:latin typeface="Cambria Math" panose="02040503050406030204" pitchFamily="18" charset="0"/>
                                    </a:rPr>
                                  </m:ctrlPr>
                                </m:sSupPr>
                                <m:e>
                                  <m:r>
                                    <a:rPr lang="en-US" sz="2000" i="1">
                                      <a:solidFill>
                                        <a:schemeClr val="tx1"/>
                                      </a:solidFill>
                                      <a:latin typeface="Cambria Math" panose="02040503050406030204" pitchFamily="18" charset="0"/>
                                    </a:rPr>
                                    <m:t>𝑐𝑚</m:t>
                                  </m:r>
                                </m:e>
                                <m:sup>
                                  <m:r>
                                    <a:rPr lang="en-US" sz="2000" i="1">
                                      <a:solidFill>
                                        <a:schemeClr val="tx1"/>
                                      </a:solidFill>
                                      <a:latin typeface="Cambria Math" panose="02040503050406030204" pitchFamily="18" charset="0"/>
                                    </a:rPr>
                                    <m:t>2</m:t>
                                  </m:r>
                                </m:sup>
                              </m:sSup>
                              <m:r>
                                <a:rPr lang="en-US" sz="2000" i="1">
                                  <a:solidFill>
                                    <a:schemeClr val="tx1"/>
                                  </a:solidFill>
                                  <a:latin typeface="Cambria Math" panose="02040503050406030204" pitchFamily="18" charset="0"/>
                                </a:rPr>
                                <m:t>/</m:t>
                              </m:r>
                              <m:r>
                                <a:rPr lang="en-US" sz="2000" i="1">
                                  <a:solidFill>
                                    <a:schemeClr val="tx1"/>
                                  </a:solidFill>
                                  <a:latin typeface="Cambria Math" panose="02040503050406030204" pitchFamily="18" charset="0"/>
                                </a:rPr>
                                <m:t>𝑠</m:t>
                              </m:r>
                            </m:oMath>
                          </a14:m>
                          <a:endParaRPr lang="en-US" sz="2000">
                            <a:solidFill>
                              <a:schemeClr val="tx1"/>
                            </a:solidFill>
                          </a:endParaRPr>
                        </a:p>
                        <a:p>
                          <a:pPr lvl="0" algn="ctr" fontAlgn="base"/>
                          <a:endParaRPr lang="en-US" sz="2000" kern="1200">
                            <a:solidFill>
                              <a:schemeClr val="dk1"/>
                            </a:solidFill>
                            <a:effectLst/>
                            <a:latin typeface="Times New Roman" panose="02020603050405020304" pitchFamily="18" charset="0"/>
                            <a:ea typeface="+mn-ea"/>
                            <a:cs typeface="Times New Roman" panose="02020603050405020304" pitchFamily="18" charset="0"/>
                          </a:endParaRPr>
                        </a:p>
                        <a:p>
                          <a:pPr lvl="0" algn="ctr" fontAlgn="base"/>
                          <a:r>
                            <a:rPr lang="en-US" sz="2000" b="1" kern="1200">
                              <a:solidFill>
                                <a:schemeClr val="dk1"/>
                              </a:solidFill>
                              <a:effectLst/>
                              <a:latin typeface="Times New Roman" panose="02020603050405020304" pitchFamily="18" charset="0"/>
                              <a:ea typeface="+mn-ea"/>
                              <a:cs typeface="Times New Roman" panose="02020603050405020304" pitchFamily="18" charset="0"/>
                            </a:rPr>
                            <a:t>Phase: </a:t>
                          </a:r>
                        </a:p>
                        <a:p>
                          <a:pPr lvl="0" algn="ctr" fontAlgn="base"/>
                          <a:r>
                            <a:rPr lang="en-US" sz="2000" kern="1200">
                              <a:solidFill>
                                <a:schemeClr val="dk1"/>
                              </a:solidFill>
                              <a:effectLst/>
                              <a:latin typeface="Times New Roman" panose="02020603050405020304" pitchFamily="18" charset="0"/>
                              <a:ea typeface="+mn-ea"/>
                              <a:cs typeface="Times New Roman" panose="02020603050405020304" pitchFamily="18" charset="0"/>
                            </a:rPr>
                            <a:t>~ 0 - 170</a:t>
                          </a:r>
                          <a:r>
                            <a:rPr lang="en-US" sz="2000" i="1">
                              <a:solidFill>
                                <a:schemeClr val="tx1"/>
                              </a:solidFill>
                            </a:rPr>
                            <a:t>°</a:t>
                          </a:r>
                          <a:endParaRPr lang="en-US" sz="2000" kern="1200">
                            <a:solidFill>
                              <a:schemeClr val="tx1"/>
                            </a:solidFill>
                            <a:effectLst/>
                            <a:latin typeface="Times New Roman" panose="02020603050405020304" pitchFamily="18" charset="0"/>
                            <a:ea typeface="+mn-ea"/>
                            <a:cs typeface="Times New Roman" panose="02020603050405020304" pitchFamily="18" charset="0"/>
                          </a:endParaRPr>
                        </a:p>
                        <a:p>
                          <a:pPr algn="ctr"/>
                          <a:endParaRPr lang="en-US" sz="1200">
                            <a:latin typeface="Times New Roman" panose="02020603050405020304" pitchFamily="18" charset="0"/>
                            <a:cs typeface="Times New Roman" panose="02020603050405020304" pitchFamily="18" charset="0"/>
                          </a:endParaRPr>
                        </a:p>
                      </a:txBody>
                      <a:tcPr/>
                    </a:tc>
                    <a:tc>
                      <a:txBody>
                        <a:bodyPr/>
                        <a:lstStyle/>
                        <a:p>
                          <a:r>
                            <a:rPr lang="en-US" sz="1200" kern="1200">
                              <a:solidFill>
                                <a:schemeClr val="dk1"/>
                              </a:solidFill>
                              <a:effectLst/>
                              <a:latin typeface="+mn-lt"/>
                              <a:ea typeface="+mn-ea"/>
                              <a:cs typeface="+mn-cs"/>
                            </a:rPr>
                            <a:t>Planet is </a:t>
                          </a:r>
                          <a:r>
                            <a:rPr lang="en-US" sz="1200" b="1" kern="1200">
                              <a:solidFill>
                                <a:schemeClr val="dk1"/>
                              </a:solidFill>
                              <a:effectLst/>
                              <a:latin typeface="+mn-lt"/>
                              <a:ea typeface="+mn-ea"/>
                              <a:cs typeface="+mn-cs"/>
                            </a:rPr>
                            <a:t>Similar to K218b </a:t>
                          </a:r>
                          <a:r>
                            <a:rPr lang="en-US" sz="1200" kern="1200">
                              <a:solidFill>
                                <a:schemeClr val="dk1"/>
                              </a:solidFill>
                              <a:effectLst/>
                              <a:latin typeface="+mn-lt"/>
                              <a:ea typeface="+mn-ea"/>
                              <a:cs typeface="+mn-cs"/>
                            </a:rPr>
                            <a:t>in:</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2.61x Earth Radius (R)</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8.63x Earth Mass (M)</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 ratio 1x Solar</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Gravity based on G*M / R^2</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Equilibrium Temperature (</a:t>
                          </a:r>
                          <a:r>
                            <a:rPr lang="en-US" sz="1200" kern="1200" err="1">
                              <a:solidFill>
                                <a:schemeClr val="dk1"/>
                              </a:solidFill>
                              <a:effectLst/>
                              <a:latin typeface="+mn-lt"/>
                              <a:ea typeface="+mn-ea"/>
                              <a:cs typeface="+mn-cs"/>
                            </a:rPr>
                            <a:t>Teq</a:t>
                          </a:r>
                          <a:r>
                            <a:rPr lang="en-US" sz="1200" kern="1200">
                              <a:solidFill>
                                <a:schemeClr val="dk1"/>
                              </a:solidFill>
                              <a:effectLst/>
                              <a:latin typeface="+mn-lt"/>
                              <a:ea typeface="+mn-ea"/>
                              <a:cs typeface="+mn-cs"/>
                            </a:rPr>
                            <a:t>) calculated from total flux</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Semi major calculated from </a:t>
                          </a:r>
                          <a:r>
                            <a:rPr lang="en-US" sz="1200" kern="1200" err="1">
                              <a:solidFill>
                                <a:schemeClr val="dk1"/>
                              </a:solidFill>
                              <a:effectLst/>
                              <a:latin typeface="+mn-lt"/>
                              <a:ea typeface="+mn-ea"/>
                              <a:cs typeface="+mn-cs"/>
                            </a:rPr>
                            <a:t>Teq</a:t>
                          </a:r>
                          <a:endParaRPr lang="en-US" sz="1200" kern="1200">
                            <a:solidFill>
                              <a:schemeClr val="dk1"/>
                            </a:solidFill>
                            <a:effectLst/>
                            <a:latin typeface="+mn-lt"/>
                            <a:ea typeface="+mn-ea"/>
                            <a:cs typeface="+mn-cs"/>
                          </a:endParaRPr>
                        </a:p>
                        <a:p>
                          <a:r>
                            <a:rPr lang="en-US" sz="1200" kern="1200">
                              <a:solidFill>
                                <a:schemeClr val="dk1"/>
                              </a:solidFill>
                              <a:effectLst/>
                              <a:latin typeface="+mn-lt"/>
                              <a:ea typeface="+mn-ea"/>
                              <a:cs typeface="+mn-cs"/>
                            </a:rPr>
                            <a:t>Star is </a:t>
                          </a:r>
                          <a:r>
                            <a:rPr lang="en-US" sz="1200" b="1" kern="1200">
                              <a:solidFill>
                                <a:schemeClr val="dk1"/>
                              </a:solidFill>
                              <a:effectLst/>
                              <a:latin typeface="+mn-lt"/>
                              <a:ea typeface="+mn-ea"/>
                              <a:cs typeface="+mn-cs"/>
                            </a:rPr>
                            <a:t>Similar to Sun </a:t>
                          </a:r>
                          <a:r>
                            <a:rPr lang="en-US" sz="1200" kern="1200">
                              <a:solidFill>
                                <a:schemeClr val="dk1"/>
                              </a:solidFill>
                              <a:effectLst/>
                              <a:latin typeface="+mn-lt"/>
                              <a:ea typeface="+mn-ea"/>
                              <a:cs typeface="+mn-cs"/>
                            </a:rPr>
                            <a:t>in:</a:t>
                          </a:r>
                        </a:p>
                        <a:p>
                          <a:pPr marL="285750" indent="-285750">
                            <a:buFont typeface="Arial" panose="020B0604020202020204" pitchFamily="34" charset="0"/>
                            <a:buChar char="•"/>
                          </a:pPr>
                          <a:r>
                            <a:rPr lang="en-US" sz="1200" kern="1200">
                              <a:solidFill>
                                <a:schemeClr val="dk1"/>
                              </a:solidFill>
                              <a:effectLst/>
                              <a:latin typeface="+mn-lt"/>
                              <a:ea typeface="+mn-ea"/>
                              <a:cs typeface="+mn-cs"/>
                            </a:rPr>
                            <a:t>1x Solar Radius</a:t>
                          </a:r>
                        </a:p>
                        <a:p>
                          <a:pPr marL="285750" indent="-285750">
                            <a:buFont typeface="Arial" panose="020B0604020202020204" pitchFamily="34" charset="0"/>
                            <a:buChar char="•"/>
                          </a:pPr>
                          <a:r>
                            <a:rPr lang="en-US" sz="1200" kern="1200">
                              <a:solidFill>
                                <a:schemeClr val="dk1"/>
                              </a:solidFill>
                              <a:effectLst/>
                              <a:latin typeface="+mn-lt"/>
                              <a:ea typeface="+mn-ea"/>
                              <a:cs typeface="+mn-cs"/>
                            </a:rPr>
                            <a:t>5778K Effective Temperature (Teff) </a:t>
                          </a:r>
                        </a:p>
                        <a:p>
                          <a:pPr marL="285750" indent="-285750">
                            <a:buFont typeface="Arial" panose="020B0604020202020204" pitchFamily="34" charset="0"/>
                            <a:buChar char="•"/>
                          </a:pPr>
                          <a:r>
                            <a:rPr lang="en-US" sz="1200" kern="1200">
                              <a:solidFill>
                                <a:schemeClr val="dk1"/>
                              </a:solidFill>
                              <a:effectLst/>
                              <a:latin typeface="+mn-lt"/>
                              <a:ea typeface="+mn-ea"/>
                              <a:cs typeface="+mn-cs"/>
                            </a:rPr>
                            <a:t>1x Solar Metallicity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a:solidFill>
                                <a:schemeClr val="dk1"/>
                              </a:solidFill>
                              <a:effectLst/>
                              <a:latin typeface="+mn-lt"/>
                              <a:ea typeface="+mn-ea"/>
                              <a:cs typeface="+mn-cs"/>
                            </a:rPr>
                            <a:t>4.4 </a:t>
                          </a:r>
                          <a14:m>
                            <m:oMath xmlns:m="http://schemas.openxmlformats.org/officeDocument/2006/math">
                              <m:sSup>
                                <m:sSupPr>
                                  <m:ctrlPr>
                                    <a:rPr lang="en-US" sz="1200" i="1" smtClean="0">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𝑐𝑚</m:t>
                                  </m:r>
                                </m:e>
                                <m:sup>
                                  <m:r>
                                    <a:rPr lang="en-US" sz="1200" i="1">
                                      <a:solidFill>
                                        <a:schemeClr val="tx1"/>
                                      </a:solidFill>
                                      <a:latin typeface="Cambria Math" panose="02040503050406030204" pitchFamily="18" charset="0"/>
                                    </a:rPr>
                                    <m:t>2</m:t>
                                  </m:r>
                                </m:sup>
                              </m:sSup>
                              <m:r>
                                <a:rPr lang="en-US" sz="1200" i="1">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𝑠</m:t>
                              </m:r>
                            </m:oMath>
                          </a14:m>
                          <a:endParaRPr lang="en-US" sz="1200">
                            <a:solidFill>
                              <a:schemeClr val="tx1"/>
                            </a:solidFill>
                          </a:endParaRPr>
                        </a:p>
                        <a:p>
                          <a:pPr marL="285750" indent="-285750">
                            <a:buFont typeface="Arial" panose="020B0604020202020204" pitchFamily="34" charset="0"/>
                            <a:buChar char="•"/>
                          </a:pPr>
                          <a:r>
                            <a:rPr lang="en-US" sz="1200" kern="1200">
                              <a:solidFill>
                                <a:schemeClr val="dk1"/>
                              </a:solidFill>
                              <a:effectLst/>
                              <a:latin typeface="+mn-lt"/>
                              <a:ea typeface="+mn-ea"/>
                              <a:cs typeface="+mn-cs"/>
                            </a:rPr>
                            <a:t>Log gravity (Log g)</a:t>
                          </a:r>
                        </a:p>
                        <a:p>
                          <a:r>
                            <a:rPr lang="en-US" sz="1200" kern="1200">
                              <a:solidFill>
                                <a:schemeClr val="dk1"/>
                              </a:solidFill>
                              <a:effectLst/>
                              <a:latin typeface="+mn-lt"/>
                              <a:ea typeface="+mn-ea"/>
                              <a:cs typeface="+mn-cs"/>
                            </a:rPr>
                            <a:t>Reflected Spectra→ pulls opacities from R15,000 file (Batalha et. al. 2025, </a:t>
                          </a:r>
                          <a:r>
                            <a:rPr lang="en-US" sz="1200" kern="1200" err="1">
                              <a:solidFill>
                                <a:schemeClr val="dk1"/>
                              </a:solidFill>
                              <a:effectLst/>
                              <a:latin typeface="+mn-lt"/>
                              <a:ea typeface="+mn-ea"/>
                              <a:cs typeface="+mn-cs"/>
                            </a:rPr>
                            <a:t>zenodo</a:t>
                          </a:r>
                          <a:r>
                            <a:rPr lang="en-US" sz="1200" kern="1200">
                              <a:solidFill>
                                <a:schemeClr val="dk1"/>
                              </a:solidFill>
                              <a:effectLst/>
                              <a:latin typeface="+mn-lt"/>
                              <a:ea typeface="+mn-ea"/>
                              <a:cs typeface="+mn-cs"/>
                            </a:rPr>
                            <a:t>)</a:t>
                          </a:r>
                        </a:p>
                        <a:p>
                          <a:r>
                            <a:rPr lang="en-US" sz="1200" kern="1200">
                              <a:solidFill>
                                <a:schemeClr val="dk1"/>
                              </a:solidFill>
                              <a:effectLst/>
                              <a:latin typeface="+mn-lt"/>
                              <a:ea typeface="+mn-ea"/>
                              <a:cs typeface="+mn-cs"/>
                            </a:rPr>
                            <a:t>PICASO → opacities from correlated k coefficient database for H2-He atmospheres (Lupu et. Al. 2021, </a:t>
                          </a:r>
                          <a:r>
                            <a:rPr lang="en-US" sz="1200" kern="1200" err="1">
                              <a:solidFill>
                                <a:schemeClr val="dk1"/>
                              </a:solidFill>
                              <a:effectLst/>
                              <a:latin typeface="+mn-lt"/>
                              <a:ea typeface="+mn-ea"/>
                              <a:cs typeface="+mn-cs"/>
                            </a:rPr>
                            <a:t>zenodo</a:t>
                          </a:r>
                          <a:r>
                            <a:rPr lang="en-US" sz="1200" kern="1200">
                              <a:solidFill>
                                <a:schemeClr val="dk1"/>
                              </a:solidFill>
                              <a:effectLst/>
                              <a:latin typeface="+mn-lt"/>
                              <a:ea typeface="+mn-ea"/>
                              <a:cs typeface="+mn-cs"/>
                            </a:rPr>
                            <a:t>)</a:t>
                          </a:r>
                        </a:p>
                        <a:p>
                          <a:r>
                            <a:rPr lang="en-US" sz="1200" b="1" kern="1200">
                              <a:solidFill>
                                <a:schemeClr val="dk1"/>
                              </a:solidFill>
                              <a:effectLst/>
                              <a:latin typeface="+mn-lt"/>
                              <a:ea typeface="+mn-ea"/>
                              <a:cs typeface="+mn-cs"/>
                            </a:rPr>
                            <a:t>Clouds?</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Earth-like gray cloud (thickness based on Earth pressure difference of 0.1 bars, w0 (single scattering albedo) = .99, g0 (asymmetry factor) = .85, </a:t>
                          </a:r>
                          <a:r>
                            <a:rPr lang="en-US" sz="1200" kern="1200" err="1">
                              <a:solidFill>
                                <a:schemeClr val="dk1"/>
                              </a:solidFill>
                              <a:effectLst/>
                              <a:latin typeface="+mn-lt"/>
                              <a:ea typeface="+mn-ea"/>
                              <a:cs typeface="+mn-cs"/>
                            </a:rPr>
                            <a:t>opd</a:t>
                          </a:r>
                          <a:r>
                            <a:rPr lang="en-US" sz="1200" kern="1200">
                              <a:solidFill>
                                <a:schemeClr val="dk1"/>
                              </a:solidFill>
                              <a:effectLst/>
                              <a:latin typeface="+mn-lt"/>
                              <a:ea typeface="+mn-ea"/>
                              <a:cs typeface="+mn-cs"/>
                            </a:rPr>
                            <a:t> (total extinction of each layer) =10), for everything with significant H2O condensation.</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Resolution is 150 interpolated points in the result for the wavelength, albedo, and </a:t>
                          </a:r>
                          <a:r>
                            <a:rPr lang="en-US" sz="1200" kern="1200" err="1">
                              <a:solidFill>
                                <a:schemeClr val="dk1"/>
                              </a:solidFill>
                              <a:effectLst/>
                              <a:latin typeface="+mn-lt"/>
                              <a:ea typeface="+mn-ea"/>
                              <a:cs typeface="+mn-cs"/>
                            </a:rPr>
                            <a:t>fpfs</a:t>
                          </a:r>
                          <a:r>
                            <a:rPr lang="en-US" sz="1200" kern="1200">
                              <a:solidFill>
                                <a:schemeClr val="dk1"/>
                              </a:solidFill>
                              <a:effectLst/>
                              <a:latin typeface="+mn-lt"/>
                              <a:ea typeface="+mn-ea"/>
                              <a:cs typeface="+mn-cs"/>
                            </a:rPr>
                            <a:t> (flux ratio of planet/star)</a:t>
                          </a:r>
                        </a:p>
                        <a:p>
                          <a:r>
                            <a:rPr lang="en-US" sz="1200" kern="1200">
                              <a:solidFill>
                                <a:schemeClr val="dk1"/>
                              </a:solidFill>
                              <a:effectLst/>
                              <a:latin typeface="+mn-lt"/>
                              <a:ea typeface="+mn-ea"/>
                              <a:cs typeface="+mn-cs"/>
                            </a:rPr>
                            <a:t>Composition?</a:t>
                          </a:r>
                        </a:p>
                        <a:p>
                          <a:pPr marL="285750" lvl="0" indent="-285750" fontAlgn="base">
                            <a:buFont typeface="Arial" panose="020B0604020202020204" pitchFamily="34" charset="0"/>
                            <a:buChar char="•"/>
                          </a:pPr>
                          <a:r>
                            <a:rPr lang="en-US" sz="1200" b="1" kern="1200">
                              <a:solidFill>
                                <a:schemeClr val="tx1"/>
                              </a:solidFill>
                              <a:effectLst/>
                              <a:latin typeface="+mn-lt"/>
                              <a:ea typeface="+mn-ea"/>
                              <a:cs typeface="+mn-cs"/>
                            </a:rPr>
                            <a:t>Planet Atoms Limit: H, He, N, O, C (no S)</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Solar Zenith Angle: 60 degrees </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Sun Abundances: {'H' : 9.21e-01, 'N' : 6.23e-05, 'O' : 4.51e-04, 'C' : 2.48e-04, 'S' : 1.21e-05, 'He' : 7.84e-02}</a:t>
                          </a:r>
                        </a:p>
                        <a:p>
                          <a:pPr marL="285750" lvl="0" indent="-285750" fontAlgn="base">
                            <a:buFont typeface="Arial" panose="020B0604020202020204" pitchFamily="34" charset="0"/>
                            <a:buChar char="•"/>
                          </a:pPr>
                          <a:r>
                            <a:rPr lang="en-US" sz="1200" kern="1200">
                              <a:solidFill>
                                <a:schemeClr val="dk1"/>
                              </a:solidFill>
                              <a:effectLst/>
                              <a:latin typeface="+mn-lt"/>
                              <a:ea typeface="+mn-ea"/>
                              <a:cs typeface="+mn-cs"/>
                            </a:rPr>
                            <a:t>Spans wavelength range of 0.3 - 2.5 micrometers</a:t>
                          </a:r>
                        </a:p>
                        <a:p>
                          <a:pPr fontAlgn="base"/>
                          <a:r>
                            <a:rPr lang="en-US" sz="1200" kern="1200">
                              <a:solidFill>
                                <a:schemeClr val="dk1"/>
                              </a:solidFill>
                              <a:effectLst/>
                              <a:latin typeface="+mn-lt"/>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82494143"/>
                      </a:ext>
                    </a:extLst>
                  </a:tr>
                </a:tbl>
              </a:graphicData>
            </a:graphic>
          </p:graphicFrame>
        </mc:Choice>
        <mc:Fallback xmlns="">
          <p:graphicFrame>
            <p:nvGraphicFramePr>
              <p:cNvPr id="4" name="Content Placeholder 5">
                <a:extLst>
                  <a:ext uri="{FF2B5EF4-FFF2-40B4-BE49-F238E27FC236}">
                    <a16:creationId xmlns:a16="http://schemas.microsoft.com/office/drawing/2014/main" id="{541A2A66-6007-D386-2B61-73DE21A8E187}"/>
                  </a:ext>
                </a:extLst>
              </p:cNvPr>
              <p:cNvGraphicFramePr>
                <a:graphicFrameLocks noGrp="1"/>
              </p:cNvGraphicFramePr>
              <p:nvPr>
                <p:ph idx="1"/>
                <p:extLst>
                  <p:ext uri="{D42A27DB-BD31-4B8C-83A1-F6EECF244321}">
                    <p14:modId xmlns:p14="http://schemas.microsoft.com/office/powerpoint/2010/main" val="1048828961"/>
                  </p:ext>
                </p:extLst>
              </p:nvPr>
            </p:nvGraphicFramePr>
            <p:xfrm>
              <a:off x="82826" y="1440713"/>
              <a:ext cx="12026348" cy="5501640"/>
            </p:xfrm>
            <a:graphic>
              <a:graphicData uri="http://schemas.openxmlformats.org/drawingml/2006/table">
                <a:tbl>
                  <a:tblPr firstRow="1" bandRow="1">
                    <a:tableStyleId>{5C22544A-7EE6-4342-B048-85BDC9FD1C3A}</a:tableStyleId>
                  </a:tblPr>
                  <a:tblGrid>
                    <a:gridCol w="4353338">
                      <a:extLst>
                        <a:ext uri="{9D8B030D-6E8A-4147-A177-3AD203B41FA5}">
                          <a16:colId xmlns:a16="http://schemas.microsoft.com/office/drawing/2014/main" val="1662555350"/>
                        </a:ext>
                      </a:extLst>
                    </a:gridCol>
                    <a:gridCol w="7673010">
                      <a:extLst>
                        <a:ext uri="{9D8B030D-6E8A-4147-A177-3AD203B41FA5}">
                          <a16:colId xmlns:a16="http://schemas.microsoft.com/office/drawing/2014/main" val="1834269121"/>
                        </a:ext>
                      </a:extLst>
                    </a:gridCol>
                  </a:tblGrid>
                  <a:tr h="472440">
                    <a:tc>
                      <a:txBody>
                        <a:bodyPr/>
                        <a:lstStyle/>
                        <a:p>
                          <a:pPr algn="ctr"/>
                          <a:r>
                            <a:rPr lang="en-US" sz="2500"/>
                            <a:t>Altered Variables</a:t>
                          </a:r>
                        </a:p>
                      </a:txBody>
                      <a:tcPr/>
                    </a:tc>
                    <a:tc>
                      <a:txBody>
                        <a:bodyPr/>
                        <a:lstStyle/>
                        <a:p>
                          <a:r>
                            <a:rPr lang="en-US" sz="1200"/>
                            <a:t>Constant/Dependent Variables</a:t>
                          </a:r>
                        </a:p>
                      </a:txBody>
                      <a:tcPr/>
                    </a:tc>
                    <a:extLst>
                      <a:ext uri="{0D108BD9-81ED-4DB2-BD59-A6C34878D82A}">
                        <a16:rowId xmlns:a16="http://schemas.microsoft.com/office/drawing/2014/main" val="3995360416"/>
                      </a:ext>
                    </a:extLst>
                  </a:tr>
                  <a:tr h="5029200">
                    <a:tc>
                      <a:txBody>
                        <a:bodyPr/>
                        <a:lstStyle/>
                        <a:p>
                          <a:endParaRPr lang="en-US"/>
                        </a:p>
                      </a:txBody>
                      <a:tcPr>
                        <a:blipFill>
                          <a:blip r:embed="rId3"/>
                          <a:stretch>
                            <a:fillRect l="-292" t="-10327" r="-176968" b="-252"/>
                          </a:stretch>
                        </a:blipFill>
                      </a:tcPr>
                    </a:tc>
                    <a:tc>
                      <a:txBody>
                        <a:bodyPr/>
                        <a:lstStyle/>
                        <a:p>
                          <a:endParaRPr lang="en-US"/>
                        </a:p>
                      </a:txBody>
                      <a:tcPr>
                        <a:blipFill>
                          <a:blip r:embed="rId3"/>
                          <a:stretch>
                            <a:fillRect l="-56860" t="-10327" r="-331" b="-252"/>
                          </a:stretch>
                        </a:blipFill>
                      </a:tcPr>
                    </a:tc>
                    <a:extLst>
                      <a:ext uri="{0D108BD9-81ED-4DB2-BD59-A6C34878D82A}">
                        <a16:rowId xmlns:a16="http://schemas.microsoft.com/office/drawing/2014/main" val="3382494143"/>
                      </a:ext>
                    </a:extLst>
                  </a:tr>
                </a:tbl>
              </a:graphicData>
            </a:graphic>
          </p:graphicFrame>
        </mc:Fallback>
      </mc:AlternateContent>
    </p:spTree>
    <p:extLst>
      <p:ext uri="{BB962C8B-B14F-4D97-AF65-F5344CB8AC3E}">
        <p14:creationId xmlns:p14="http://schemas.microsoft.com/office/powerpoint/2010/main" val="20226533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F6B7F-34C0-840F-AB9B-3F36281198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D33070-9944-C487-6214-63135E468ED4}"/>
              </a:ext>
            </a:extLst>
          </p:cNvPr>
          <p:cNvSpPr>
            <a:spLocks noGrp="1"/>
          </p:cNvSpPr>
          <p:nvPr>
            <p:ph type="title"/>
          </p:nvPr>
        </p:nvSpPr>
        <p:spPr>
          <a:xfrm>
            <a:off x="0" y="0"/>
            <a:ext cx="12192000" cy="1052070"/>
          </a:xfrm>
          <a:solidFill>
            <a:srgbClr val="002060"/>
          </a:solidFill>
        </p:spPr>
        <p:txBody>
          <a:bodyPr>
            <a:normAutofit/>
          </a:bodyPr>
          <a:lstStyle/>
          <a:p>
            <a:pPr algn="ctr"/>
            <a:r>
              <a:rPr lang="en-US">
                <a:solidFill>
                  <a:schemeClr val="bg1"/>
                </a:solidFill>
              </a:rPr>
              <a:t>Workflow &amp; Assumptions:</a:t>
            </a:r>
          </a:p>
        </p:txBody>
      </p:sp>
      <p:sp>
        <p:nvSpPr>
          <p:cNvPr id="3" name="Text Box 17">
            <a:extLst>
              <a:ext uri="{FF2B5EF4-FFF2-40B4-BE49-F238E27FC236}">
                <a16:creationId xmlns:a16="http://schemas.microsoft.com/office/drawing/2014/main" id="{BEAC127A-FEB3-A44A-49BE-AA6E54FA985B}"/>
              </a:ext>
            </a:extLst>
          </p:cNvPr>
          <p:cNvSpPr txBox="1">
            <a:spLocks noChangeArrowheads="1"/>
          </p:cNvSpPr>
          <p:nvPr/>
        </p:nvSpPr>
        <p:spPr bwMode="auto">
          <a:xfrm>
            <a:off x="185527" y="1145502"/>
            <a:ext cx="11797663" cy="400110"/>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spAutoFit/>
          </a:bodyPr>
          <a:lstStyle/>
          <a:p>
            <a:pPr algn="ctr" eaLnBrk="0" fontAlgn="base" hangingPunct="0">
              <a:spcBef>
                <a:spcPct val="0"/>
              </a:spcBef>
              <a:spcAft>
                <a:spcPct val="0"/>
              </a:spcAft>
            </a:pP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Step </a:t>
            </a:r>
            <a:r>
              <a:rPr lang="en-US" altLang="en-US" sz="2000">
                <a:solidFill>
                  <a:srgbClr val="003278"/>
                </a:solidFill>
                <a:latin typeface="Times New Roman" panose="02020603050405020304" pitchFamily="18" charset="0"/>
                <a:ea typeface="Aptos" panose="020B0004020202020204" pitchFamily="34" charset="0"/>
                <a:cs typeface="Times New Roman" panose="02020603050405020304" pitchFamily="18" charset="0"/>
              </a:rPr>
              <a:t>5</a:t>
            </a: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 Use Reflected Light Spectra from PICASO to calculate Modern vs. Archean Earth.</a:t>
            </a:r>
            <a:endParaRPr kumimoji="0" lang="en-US" altLang="en-US" sz="2000" b="0" i="0" u="none" strike="noStrike" cap="none" normalizeH="0" baseline="0">
              <a:ln>
                <a:noFill/>
              </a:ln>
              <a:solidFill>
                <a:schemeClr val="tx1"/>
              </a:solidFill>
              <a:effectLst/>
              <a:latin typeface="Arial" panose="020B0604020202020204" pitchFamily="34" charset="0"/>
            </a:endParaRPr>
          </a:p>
        </p:txBody>
      </p:sp>
      <p:graphicFrame>
        <p:nvGraphicFramePr>
          <p:cNvPr id="4" name="Content Placeholder 5">
            <a:extLst>
              <a:ext uri="{FF2B5EF4-FFF2-40B4-BE49-F238E27FC236}">
                <a16:creationId xmlns:a16="http://schemas.microsoft.com/office/drawing/2014/main" id="{6524963E-351B-E4E2-926F-947C9080005E}"/>
              </a:ext>
            </a:extLst>
          </p:cNvPr>
          <p:cNvGraphicFramePr>
            <a:graphicFrameLocks noGrp="1"/>
          </p:cNvGraphicFramePr>
          <p:nvPr>
            <p:ph idx="1"/>
            <p:extLst>
              <p:ext uri="{D42A27DB-BD31-4B8C-83A1-F6EECF244321}">
                <p14:modId xmlns:p14="http://schemas.microsoft.com/office/powerpoint/2010/main" val="3163484895"/>
              </p:ext>
            </p:extLst>
          </p:nvPr>
        </p:nvGraphicFramePr>
        <p:xfrm>
          <a:off x="185527" y="1617668"/>
          <a:ext cx="11797663" cy="5159216"/>
        </p:xfrm>
        <a:graphic>
          <a:graphicData uri="http://schemas.openxmlformats.org/drawingml/2006/table">
            <a:tbl>
              <a:tblPr firstRow="1" bandRow="1">
                <a:tableStyleId>{5C22544A-7EE6-4342-B048-85BDC9FD1C3A}</a:tableStyleId>
              </a:tblPr>
              <a:tblGrid>
                <a:gridCol w="8734952">
                  <a:extLst>
                    <a:ext uri="{9D8B030D-6E8A-4147-A177-3AD203B41FA5}">
                      <a16:colId xmlns:a16="http://schemas.microsoft.com/office/drawing/2014/main" val="1662555350"/>
                    </a:ext>
                  </a:extLst>
                </a:gridCol>
                <a:gridCol w="3062711">
                  <a:extLst>
                    <a:ext uri="{9D8B030D-6E8A-4147-A177-3AD203B41FA5}">
                      <a16:colId xmlns:a16="http://schemas.microsoft.com/office/drawing/2014/main" val="1834269121"/>
                    </a:ext>
                  </a:extLst>
                </a:gridCol>
              </a:tblGrid>
              <a:tr h="688513">
                <a:tc>
                  <a:txBody>
                    <a:bodyPr/>
                    <a:lstStyle/>
                    <a:p>
                      <a:r>
                        <a:rPr lang="en-US" sz="3000"/>
                        <a:t>Altered Variables</a:t>
                      </a:r>
                    </a:p>
                  </a:txBody>
                  <a:tcPr/>
                </a:tc>
                <a:tc>
                  <a:txBody>
                    <a:bodyPr/>
                    <a:lstStyle/>
                    <a:p>
                      <a:r>
                        <a:rPr lang="en-US" sz="2000"/>
                        <a:t>Constant/Dependent Variables</a:t>
                      </a:r>
                    </a:p>
                  </a:txBody>
                  <a:tcPr/>
                </a:tc>
                <a:extLst>
                  <a:ext uri="{0D108BD9-81ED-4DB2-BD59-A6C34878D82A}">
                    <a16:rowId xmlns:a16="http://schemas.microsoft.com/office/drawing/2014/main" val="3995360416"/>
                  </a:ext>
                </a:extLst>
              </a:tr>
              <a:tr h="4458176">
                <a:tc>
                  <a:txBody>
                    <a:bodyPr/>
                    <a:lstStyle/>
                    <a:p>
                      <a:endParaRPr lang="en-US" sz="2500" b="1" kern="1200">
                        <a:solidFill>
                          <a:schemeClr val="dk1"/>
                        </a:solidFill>
                        <a:effectLst/>
                        <a:latin typeface="+mn-lt"/>
                        <a:ea typeface="+mn-ea"/>
                        <a:cs typeface="+mn-cs"/>
                      </a:endParaRPr>
                    </a:p>
                    <a:p>
                      <a:endParaRPr lang="en-US" sz="2500" b="1" kern="1200">
                        <a:solidFill>
                          <a:schemeClr val="dk1"/>
                        </a:solidFill>
                        <a:effectLst/>
                        <a:latin typeface="+mn-lt"/>
                        <a:ea typeface="+mn-ea"/>
                        <a:cs typeface="+mn-cs"/>
                      </a:endParaRPr>
                    </a:p>
                    <a:p>
                      <a:r>
                        <a:rPr lang="en-US" sz="2500" b="1" kern="1200">
                          <a:solidFill>
                            <a:schemeClr val="dk1"/>
                          </a:solidFill>
                          <a:effectLst/>
                          <a:latin typeface="+mn-lt"/>
                          <a:ea typeface="+mn-ea"/>
                          <a:cs typeface="+mn-cs"/>
                        </a:rPr>
                        <a:t>Modern Composition:</a:t>
                      </a:r>
                    </a:p>
                    <a:p>
                      <a:pPr lvl="0" fontAlgn="base"/>
                      <a:r>
                        <a:rPr lang="en-US" sz="2500" kern="1200">
                          <a:solidFill>
                            <a:schemeClr val="dk1"/>
                          </a:solidFill>
                          <a:effectLst/>
                          <a:latin typeface="+mn-lt"/>
                          <a:ea typeface="+mn-ea"/>
                          <a:cs typeface="+mn-cs"/>
                        </a:rPr>
                        <a:t>N2 (0.79), O2 (0.21), O3 (7e-7), H2O (3e-3), CO2 (300e-6), CH4 (1.7e-6)</a:t>
                      </a:r>
                    </a:p>
                    <a:p>
                      <a:pPr lvl="0" fontAlgn="base"/>
                      <a:endParaRPr lang="en-US" sz="2500" kern="1200">
                        <a:solidFill>
                          <a:schemeClr val="dk1"/>
                        </a:solidFill>
                        <a:effectLst/>
                        <a:latin typeface="+mn-lt"/>
                        <a:ea typeface="+mn-ea"/>
                        <a:cs typeface="+mn-cs"/>
                      </a:endParaRPr>
                    </a:p>
                    <a:p>
                      <a:endParaRPr lang="en-US" sz="2500" b="1" kern="1200">
                        <a:solidFill>
                          <a:schemeClr val="dk1"/>
                        </a:solidFill>
                        <a:effectLst/>
                        <a:latin typeface="+mn-lt"/>
                        <a:ea typeface="+mn-ea"/>
                        <a:cs typeface="+mn-cs"/>
                      </a:endParaRPr>
                    </a:p>
                    <a:p>
                      <a:r>
                        <a:rPr lang="en-US" sz="2500" b="1" kern="1200">
                          <a:solidFill>
                            <a:schemeClr val="dk1"/>
                          </a:solidFill>
                          <a:effectLst/>
                          <a:latin typeface="+mn-lt"/>
                          <a:ea typeface="+mn-ea"/>
                          <a:cs typeface="+mn-cs"/>
                        </a:rPr>
                        <a:t>Archean Composition:</a:t>
                      </a:r>
                    </a:p>
                    <a:p>
                      <a:pPr lvl="0" fontAlgn="base"/>
                      <a:r>
                        <a:rPr lang="en-US" sz="2500" kern="1200">
                          <a:solidFill>
                            <a:schemeClr val="dk1"/>
                          </a:solidFill>
                          <a:effectLst/>
                          <a:latin typeface="+mn-lt"/>
                          <a:ea typeface="+mn-ea"/>
                          <a:cs typeface="+mn-cs"/>
                        </a:rPr>
                        <a:t>N2 (0.945), CO2 (0.05), CO (0.0005), CH4 (0.005), H2O (0.003)</a:t>
                      </a:r>
                    </a:p>
                    <a:p>
                      <a:endParaRPr lang="en-US" sz="1200">
                        <a:latin typeface="Times New Roman" panose="02020603050405020304" pitchFamily="18" charset="0"/>
                        <a:cs typeface="Times New Roman" panose="02020603050405020304" pitchFamily="18" charset="0"/>
                      </a:endParaRPr>
                    </a:p>
                  </a:txBody>
                  <a:tcPr/>
                </a:tc>
                <a:tc>
                  <a:txBody>
                    <a:bodyPr/>
                    <a:lstStyle/>
                    <a:p>
                      <a:r>
                        <a:rPr lang="en-US" sz="2000" b="1" kern="1200">
                          <a:solidFill>
                            <a:schemeClr val="dk1"/>
                          </a:solidFill>
                          <a:effectLst/>
                          <a:latin typeface="+mn-lt"/>
                          <a:ea typeface="+mn-ea"/>
                          <a:cs typeface="+mn-cs"/>
                        </a:rPr>
                        <a:t>Earth:</a:t>
                      </a:r>
                    </a:p>
                    <a:p>
                      <a:pPr marL="285750" lvl="0" indent="-285750" fontAlgn="base">
                        <a:buFont typeface="Arial" panose="020B0604020202020204" pitchFamily="34" charset="0"/>
                        <a:buChar char="•"/>
                      </a:pPr>
                      <a:r>
                        <a:rPr lang="en-US" sz="2000" kern="1200">
                          <a:solidFill>
                            <a:schemeClr val="dk1"/>
                          </a:solidFill>
                          <a:effectLst/>
                          <a:latin typeface="+mn-lt"/>
                          <a:ea typeface="+mn-ea"/>
                          <a:cs typeface="+mn-cs"/>
                        </a:rPr>
                        <a:t>Phase angle of 0 radians &amp; degrees</a:t>
                      </a:r>
                    </a:p>
                    <a:p>
                      <a:pPr marL="285750" lvl="0" indent="-285750" fontAlgn="base">
                        <a:buFont typeface="Arial" panose="020B0604020202020204" pitchFamily="34" charset="0"/>
                        <a:buChar char="•"/>
                      </a:pPr>
                      <a:r>
                        <a:rPr lang="en-US" sz="2000" kern="1200">
                          <a:solidFill>
                            <a:schemeClr val="dk1"/>
                          </a:solidFill>
                          <a:effectLst/>
                          <a:latin typeface="+mn-lt"/>
                          <a:ea typeface="+mn-ea"/>
                          <a:cs typeface="+mn-cs"/>
                        </a:rPr>
                        <a:t>Earth radius &amp; mass</a:t>
                      </a:r>
                    </a:p>
                    <a:p>
                      <a:pPr marL="285750" lvl="0" indent="-285750" fontAlgn="base">
                        <a:buFont typeface="Arial" panose="020B0604020202020204" pitchFamily="34" charset="0"/>
                        <a:buChar char="•"/>
                      </a:pPr>
                      <a:r>
                        <a:rPr lang="en-US" sz="2000" kern="1200">
                          <a:solidFill>
                            <a:schemeClr val="dk1"/>
                          </a:solidFill>
                          <a:effectLst/>
                          <a:latin typeface="+mn-lt"/>
                          <a:ea typeface="+mn-ea"/>
                          <a:cs typeface="+mn-cs"/>
                        </a:rPr>
                        <a:t>Same Sun parameters used in grids</a:t>
                      </a:r>
                    </a:p>
                    <a:p>
                      <a:pPr marL="285750" lvl="0" indent="-285750" fontAlgn="base">
                        <a:buFont typeface="Arial" panose="020B0604020202020204" pitchFamily="34" charset="0"/>
                        <a:buChar char="•"/>
                      </a:pPr>
                      <a:r>
                        <a:rPr lang="en-US" sz="2000" kern="1200">
                          <a:solidFill>
                            <a:schemeClr val="dk1"/>
                          </a:solidFill>
                          <a:effectLst/>
                          <a:latin typeface="+mn-lt"/>
                          <a:ea typeface="+mn-ea"/>
                          <a:cs typeface="+mn-cs"/>
                        </a:rPr>
                        <a:t>Includes a grey Earth cloud (from 0.6 to 0.7 pressure, same w0, g0, </a:t>
                      </a:r>
                      <a:r>
                        <a:rPr lang="en-US" sz="2000" kern="1200" err="1">
                          <a:solidFill>
                            <a:schemeClr val="dk1"/>
                          </a:solidFill>
                          <a:effectLst/>
                          <a:latin typeface="+mn-lt"/>
                          <a:ea typeface="+mn-ea"/>
                          <a:cs typeface="+mn-cs"/>
                        </a:rPr>
                        <a:t>opd</a:t>
                      </a:r>
                      <a:r>
                        <a:rPr lang="en-US" sz="2000" kern="1200">
                          <a:solidFill>
                            <a:schemeClr val="dk1"/>
                          </a:solidFill>
                          <a:effectLst/>
                          <a:latin typeface="+mn-lt"/>
                          <a:ea typeface="+mn-ea"/>
                          <a:cs typeface="+mn-cs"/>
                        </a:rPr>
                        <a:t> as the one used in Mini Neptunes grid)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82494143"/>
                  </a:ext>
                </a:extLst>
              </a:tr>
            </a:tbl>
          </a:graphicData>
        </a:graphic>
      </p:graphicFrame>
      <p:sp>
        <p:nvSpPr>
          <p:cNvPr id="6" name="Oval 5">
            <a:extLst>
              <a:ext uri="{FF2B5EF4-FFF2-40B4-BE49-F238E27FC236}">
                <a16:creationId xmlns:a16="http://schemas.microsoft.com/office/drawing/2014/main" id="{53F9539F-D86E-BB80-3160-E7CDAFABA507}"/>
              </a:ext>
            </a:extLst>
          </p:cNvPr>
          <p:cNvSpPr/>
          <p:nvPr/>
        </p:nvSpPr>
        <p:spPr>
          <a:xfrm>
            <a:off x="0" y="2533880"/>
            <a:ext cx="8779657" cy="2335575"/>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2202BA7C-1CB2-C9A8-58C1-0605E99A7ABB}"/>
              </a:ext>
            </a:extLst>
          </p:cNvPr>
          <p:cNvCxnSpPr>
            <a:cxnSpLocks/>
          </p:cNvCxnSpPr>
          <p:nvPr/>
        </p:nvCxnSpPr>
        <p:spPr>
          <a:xfrm>
            <a:off x="1740665" y="2787267"/>
            <a:ext cx="5321147" cy="182880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96314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D315CF-2854-02F1-4D3D-C50210D4CA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3E1841-4A03-12C9-87A2-E75765F7ED3E}"/>
              </a:ext>
            </a:extLst>
          </p:cNvPr>
          <p:cNvSpPr>
            <a:spLocks noGrp="1"/>
          </p:cNvSpPr>
          <p:nvPr>
            <p:ph type="title"/>
          </p:nvPr>
        </p:nvSpPr>
        <p:spPr>
          <a:xfrm>
            <a:off x="0" y="0"/>
            <a:ext cx="12192000" cy="1052070"/>
          </a:xfrm>
          <a:solidFill>
            <a:srgbClr val="002060"/>
          </a:solidFill>
        </p:spPr>
        <p:txBody>
          <a:bodyPr>
            <a:normAutofit/>
          </a:bodyPr>
          <a:lstStyle/>
          <a:p>
            <a:pPr algn="ctr"/>
            <a:r>
              <a:rPr lang="en-US">
                <a:solidFill>
                  <a:schemeClr val="bg1"/>
                </a:solidFill>
              </a:rPr>
              <a:t>Workflow &amp; Assumptions:</a:t>
            </a:r>
          </a:p>
        </p:txBody>
      </p:sp>
      <p:sp>
        <p:nvSpPr>
          <p:cNvPr id="5" name="Text Box 17">
            <a:extLst>
              <a:ext uri="{FF2B5EF4-FFF2-40B4-BE49-F238E27FC236}">
                <a16:creationId xmlns:a16="http://schemas.microsoft.com/office/drawing/2014/main" id="{141E65E6-7C56-1103-08DD-D658FB901E1C}"/>
              </a:ext>
            </a:extLst>
          </p:cNvPr>
          <p:cNvSpPr txBox="1">
            <a:spLocks noChangeArrowheads="1"/>
          </p:cNvSpPr>
          <p:nvPr/>
        </p:nvSpPr>
        <p:spPr bwMode="auto">
          <a:xfrm>
            <a:off x="0" y="6285906"/>
            <a:ext cx="12192000" cy="461665"/>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spAutoFit/>
          </a:bodyPr>
          <a:lstStyle/>
          <a:p>
            <a:pPr algn="ctr" eaLnBrk="0" fontAlgn="base" hangingPunct="0">
              <a:spcBef>
                <a:spcPct val="0"/>
              </a:spcBef>
              <a:spcAft>
                <a:spcPct val="0"/>
              </a:spcAft>
            </a:pPr>
            <a:r>
              <a:rPr kumimoji="0" lang="en-US" altLang="en-US" sz="12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a:t>
            </a:r>
            <a:r>
              <a:rPr lang="en-US" sz="1200">
                <a:latin typeface="Times New Roman" panose="02020603050405020304" pitchFamily="18" charset="0"/>
                <a:cs typeface="Times New Roman" panose="02020603050405020304" pitchFamily="18" charset="0"/>
              </a:rPr>
              <a:t>The grids have linear interpolation capability between the range they were initially created with. We did so to find the optimized (minimized) planet to star fluxes that matched Modern and Archean Earth by utilizing a vector norm of the difference between each planet/star flux for a range of input combinations. </a:t>
            </a:r>
            <a:endParaRPr kumimoji="0" lang="en-US" altLang="en-US" sz="12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p:txBody>
      </p:sp>
      <p:sp>
        <p:nvSpPr>
          <p:cNvPr id="10" name="Text Box 17">
            <a:extLst>
              <a:ext uri="{FF2B5EF4-FFF2-40B4-BE49-F238E27FC236}">
                <a16:creationId xmlns:a16="http://schemas.microsoft.com/office/drawing/2014/main" id="{C628816F-6C7C-26A0-AEF0-B482B041C3AE}"/>
              </a:ext>
            </a:extLst>
          </p:cNvPr>
          <p:cNvSpPr txBox="1">
            <a:spLocks noChangeArrowheads="1"/>
          </p:cNvSpPr>
          <p:nvPr/>
        </p:nvSpPr>
        <p:spPr bwMode="auto">
          <a:xfrm>
            <a:off x="0" y="1545329"/>
            <a:ext cx="12192000" cy="3323987"/>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spAutoFit/>
          </a:bodyPr>
          <a:lstStyle/>
          <a:p>
            <a:pPr algn="ctr" eaLnBrk="0" fontAlgn="base" hangingPunct="0">
              <a:spcBef>
                <a:spcPct val="0"/>
              </a:spcBef>
              <a:spcAft>
                <a:spcPct val="0"/>
              </a:spcAft>
            </a:pPr>
            <a:r>
              <a:rPr lang="en-US" altLang="en-US" sz="4000">
                <a:latin typeface="Arial" panose="020B0604020202020204" pitchFamily="34" charset="0"/>
              </a:rPr>
              <a:t>Step 6:</a:t>
            </a:r>
          </a:p>
          <a:p>
            <a:pPr algn="ctr" eaLnBrk="0" fontAlgn="base" hangingPunct="0">
              <a:spcBef>
                <a:spcPct val="0"/>
              </a:spcBef>
              <a:spcAft>
                <a:spcPct val="0"/>
              </a:spcAft>
            </a:pPr>
            <a:r>
              <a:rPr lang="en-US" altLang="en-US" sz="4000">
                <a:latin typeface="Arial" panose="020B0604020202020204" pitchFamily="34" charset="0"/>
              </a:rPr>
              <a:t>We found the optimal* mini-Neptune whose reflected spectra…</a:t>
            </a:r>
          </a:p>
          <a:p>
            <a:pPr algn="ctr" eaLnBrk="0" fontAlgn="base" hangingPunct="0">
              <a:spcBef>
                <a:spcPct val="0"/>
              </a:spcBef>
              <a:spcAft>
                <a:spcPct val="0"/>
              </a:spcAft>
            </a:pPr>
            <a:endParaRPr lang="en-US" altLang="en-US" sz="3000">
              <a:latin typeface="Arial" panose="020B0604020202020204" pitchFamily="34" charset="0"/>
            </a:endParaRPr>
          </a:p>
          <a:p>
            <a:pPr eaLnBrk="0" fontAlgn="base" hangingPunct="0">
              <a:spcBef>
                <a:spcPct val="0"/>
              </a:spcBef>
              <a:spcAft>
                <a:spcPct val="0"/>
              </a:spcAft>
            </a:pPr>
            <a:r>
              <a:rPr lang="en-US" altLang="en-US" sz="3000">
                <a:latin typeface="Arial" panose="020B0604020202020204" pitchFamily="34" charset="0"/>
              </a:rPr>
              <a:t>…Most closely matched Archean Earth</a:t>
            </a:r>
          </a:p>
          <a:p>
            <a:pPr eaLnBrk="0" fontAlgn="base" hangingPunct="0">
              <a:spcBef>
                <a:spcPct val="0"/>
              </a:spcBef>
              <a:spcAft>
                <a:spcPct val="0"/>
              </a:spcAft>
            </a:pPr>
            <a:r>
              <a:rPr kumimoji="0" lang="en-US" altLang="en-US" sz="3000" b="0" i="0" u="none" strike="noStrike" cap="none" normalizeH="0" baseline="0">
                <a:ln>
                  <a:noFill/>
                </a:ln>
                <a:solidFill>
                  <a:schemeClr val="tx1"/>
                </a:solidFill>
                <a:effectLst/>
                <a:latin typeface="Arial" panose="020B0604020202020204" pitchFamily="34" charset="0"/>
              </a:rPr>
              <a:t>…Total Flux was within the Habitable Zone (0.95-1.69 AU)</a:t>
            </a:r>
          </a:p>
        </p:txBody>
      </p:sp>
    </p:spTree>
    <p:extLst>
      <p:ext uri="{BB962C8B-B14F-4D97-AF65-F5344CB8AC3E}">
        <p14:creationId xmlns:p14="http://schemas.microsoft.com/office/powerpoint/2010/main" val="14337608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anim calcmode="lin" valueType="num">
                                      <p:cBhvr additive="base">
                                        <p:cTn id="7"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xEl>
                                              <p:pRg st="4" end="4"/>
                                            </p:txEl>
                                          </p:spTgt>
                                        </p:tgtEl>
                                        <p:attrNameLst>
                                          <p:attrName>style.visibility</p:attrName>
                                        </p:attrNameLst>
                                      </p:cBhvr>
                                      <p:to>
                                        <p:strVal val="visible"/>
                                      </p:to>
                                    </p:set>
                                    <p:anim calcmode="lin" valueType="num">
                                      <p:cBhvr additive="base">
                                        <p:cTn id="13"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0">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1FB50B-62B5-88B8-6897-7941E98953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35155D-35CE-EA4E-163B-45474433D857}"/>
              </a:ext>
            </a:extLst>
          </p:cNvPr>
          <p:cNvSpPr>
            <a:spLocks noGrp="1"/>
          </p:cNvSpPr>
          <p:nvPr>
            <p:ph type="title"/>
          </p:nvPr>
        </p:nvSpPr>
        <p:spPr>
          <a:xfrm>
            <a:off x="0" y="0"/>
            <a:ext cx="12192000" cy="1052070"/>
          </a:xfrm>
          <a:solidFill>
            <a:srgbClr val="002060"/>
          </a:solidFill>
        </p:spPr>
        <p:txBody>
          <a:bodyPr>
            <a:normAutofit/>
          </a:bodyPr>
          <a:lstStyle/>
          <a:p>
            <a:pPr algn="ctr"/>
            <a:r>
              <a:rPr lang="en-US" sz="3300">
                <a:solidFill>
                  <a:schemeClr val="bg1"/>
                </a:solidFill>
              </a:rPr>
              <a:t>All Mini Neptune Values Total Flux in LUVOIR HZ, Archean Earth </a:t>
            </a:r>
            <a:endParaRPr lang="en-US" sz="2200">
              <a:solidFill>
                <a:schemeClr val="bg1"/>
              </a:solidFill>
            </a:endParaRPr>
          </a:p>
        </p:txBody>
      </p:sp>
      <mc:AlternateContent xmlns:mc="http://schemas.openxmlformats.org/markup-compatibility/2006" xmlns:a14="http://schemas.microsoft.com/office/drawing/2010/main">
        <mc:Choice Requires="a14">
          <p:sp>
            <p:nvSpPr>
              <p:cNvPr id="3" name="Title 1">
                <a:extLst>
                  <a:ext uri="{FF2B5EF4-FFF2-40B4-BE49-F238E27FC236}">
                    <a16:creationId xmlns:a16="http://schemas.microsoft.com/office/drawing/2014/main" id="{CBF3BDD0-222E-3ED9-D75C-86201EFE957E}"/>
                  </a:ext>
                </a:extLst>
              </p:cNvPr>
              <p:cNvSpPr txBox="1">
                <a:spLocks/>
              </p:cNvSpPr>
              <p:nvPr/>
            </p:nvSpPr>
            <p:spPr>
              <a:xfrm>
                <a:off x="9520901" y="1142489"/>
                <a:ext cx="2489861" cy="5586621"/>
              </a:xfrm>
              <a:prstGeom prst="rect">
                <a:avLst/>
              </a:prstGeom>
              <a:solidFill>
                <a:srgbClr val="00206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a:solidFill>
                      <a:schemeClr val="bg1"/>
                    </a:solidFill>
                  </a:rPr>
                  <a:t>Resulting Mini Nep:</a:t>
                </a:r>
              </a:p>
              <a:p>
                <a:pPr marL="342900" indent="-342900">
                  <a:buFont typeface="Arial" panose="020B0604020202020204" pitchFamily="34" charset="0"/>
                  <a:buChar char="•"/>
                </a:pPr>
                <a:r>
                  <a:rPr lang="en-US" sz="2200">
                    <a:solidFill>
                      <a:schemeClr val="bg1"/>
                    </a:solidFill>
                  </a:rPr>
                  <a:t>Total Flux: 0.915x Solar </a:t>
                </a:r>
              </a:p>
              <a:p>
                <a:pPr marL="342900" indent="-342900">
                  <a:buFont typeface="Arial" panose="020B0604020202020204" pitchFamily="34" charset="0"/>
                  <a:buChar char="•"/>
                </a:pPr>
                <a:r>
                  <a:rPr lang="en-US" sz="2200">
                    <a:solidFill>
                      <a:schemeClr val="bg1"/>
                    </a:solidFill>
                  </a:rPr>
                  <a:t>Metallicity: 3x Solar</a:t>
                </a:r>
              </a:p>
              <a:p>
                <a:pPr marL="342900" indent="-342900">
                  <a:buFont typeface="Arial" panose="020B0604020202020204" pitchFamily="34" charset="0"/>
                  <a:buChar char="•"/>
                </a:pPr>
                <a:r>
                  <a:rPr lang="en-US" sz="2200">
                    <a:solidFill>
                      <a:schemeClr val="bg1"/>
                    </a:solidFill>
                  </a:rPr>
                  <a:t>T int: 155 </a:t>
                </a:r>
                <a:r>
                  <a:rPr lang="en-US" sz="2200" i="1">
                    <a:solidFill>
                      <a:schemeClr val="bg1"/>
                    </a:solidFill>
                  </a:rPr>
                  <a:t>K</a:t>
                </a:r>
                <a:r>
                  <a:rPr lang="en-US" sz="2200">
                    <a:solidFill>
                      <a:schemeClr val="bg1"/>
                    </a:solidFill>
                  </a:rPr>
                  <a:t> </a:t>
                </a:r>
              </a:p>
              <a:p>
                <a:pPr marL="342900" indent="-342900">
                  <a:buFont typeface="Arial" panose="020B0604020202020204" pitchFamily="34" charset="0"/>
                  <a:buChar char="•"/>
                </a:pPr>
                <a:r>
                  <a:rPr lang="en-US" sz="2200" err="1">
                    <a:solidFill>
                      <a:schemeClr val="bg1"/>
                    </a:solidFill>
                  </a:rPr>
                  <a:t>Kzz</a:t>
                </a:r>
                <a:r>
                  <a:rPr lang="en-US" sz="2200">
                    <a:solidFill>
                      <a:schemeClr val="bg1"/>
                    </a:solidFill>
                  </a:rPr>
                  <a:t>: </a:t>
                </a:r>
                <a14:m>
                  <m:oMath xmlns:m="http://schemas.openxmlformats.org/officeDocument/2006/math">
                    <m:sSup>
                      <m:sSupPr>
                        <m:ctrlPr>
                          <a:rPr lang="en-US" sz="2200" i="1" smtClean="0">
                            <a:solidFill>
                              <a:schemeClr val="bg1"/>
                            </a:solidFill>
                            <a:latin typeface="Cambria Math" panose="02040503050406030204" pitchFamily="18" charset="0"/>
                          </a:rPr>
                        </m:ctrlPr>
                      </m:sSupPr>
                      <m:e>
                        <m:r>
                          <a:rPr lang="en-US" sz="2200" b="0" i="1" smtClean="0">
                            <a:solidFill>
                              <a:schemeClr val="bg1"/>
                            </a:solidFill>
                            <a:latin typeface="Cambria Math" panose="02040503050406030204" pitchFamily="18" charset="0"/>
                          </a:rPr>
                          <m:t>10</m:t>
                        </m:r>
                      </m:e>
                      <m:sup>
                        <m:r>
                          <a:rPr lang="en-US" sz="2200" b="0" i="1" smtClean="0">
                            <a:solidFill>
                              <a:schemeClr val="bg1"/>
                            </a:solidFill>
                            <a:latin typeface="Cambria Math" panose="02040503050406030204" pitchFamily="18" charset="0"/>
                          </a:rPr>
                          <m:t>5</m:t>
                        </m:r>
                      </m:sup>
                    </m:sSup>
                  </m:oMath>
                </a14:m>
                <a:r>
                  <a:rPr lang="en-US" sz="2200">
                    <a:solidFill>
                      <a:schemeClr val="bg1"/>
                    </a:solidFill>
                  </a:rPr>
                  <a:t> </a:t>
                </a:r>
                <a14:m>
                  <m:oMath xmlns:m="http://schemas.openxmlformats.org/officeDocument/2006/math">
                    <m:sSup>
                      <m:sSupPr>
                        <m:ctrlPr>
                          <a:rPr lang="en-US" sz="2200" i="1" smtClean="0">
                            <a:solidFill>
                              <a:schemeClr val="bg1"/>
                            </a:solidFill>
                            <a:latin typeface="Cambria Math" panose="02040503050406030204" pitchFamily="18" charset="0"/>
                          </a:rPr>
                        </m:ctrlPr>
                      </m:sSupPr>
                      <m:e>
                        <m:r>
                          <a:rPr lang="en-US" sz="2200" b="0" i="1" smtClean="0">
                            <a:solidFill>
                              <a:schemeClr val="bg1"/>
                            </a:solidFill>
                            <a:latin typeface="Cambria Math" panose="02040503050406030204" pitchFamily="18" charset="0"/>
                          </a:rPr>
                          <m:t>𝑐𝑚</m:t>
                        </m:r>
                      </m:e>
                      <m:sup>
                        <m:r>
                          <a:rPr lang="en-US" sz="2200" b="0" i="1" smtClean="0">
                            <a:solidFill>
                              <a:schemeClr val="bg1"/>
                            </a:solidFill>
                            <a:latin typeface="Cambria Math" panose="02040503050406030204" pitchFamily="18" charset="0"/>
                          </a:rPr>
                          <m:t>2</m:t>
                        </m:r>
                      </m:sup>
                    </m:sSup>
                    <m:r>
                      <a:rPr lang="en-US" sz="2200" b="0" i="1" smtClean="0">
                        <a:solidFill>
                          <a:schemeClr val="bg1"/>
                        </a:solidFill>
                        <a:latin typeface="Cambria Math" panose="02040503050406030204" pitchFamily="18" charset="0"/>
                      </a:rPr>
                      <m:t>/</m:t>
                    </m:r>
                    <m:r>
                      <a:rPr lang="en-US" sz="2200" b="0" i="1" smtClean="0">
                        <a:solidFill>
                          <a:schemeClr val="bg1"/>
                        </a:solidFill>
                        <a:latin typeface="Cambria Math" panose="02040503050406030204" pitchFamily="18" charset="0"/>
                      </a:rPr>
                      <m:t>𝑠</m:t>
                    </m:r>
                  </m:oMath>
                </a14:m>
                <a:endParaRPr lang="en-US" sz="2200">
                  <a:solidFill>
                    <a:schemeClr val="bg1"/>
                  </a:solidFill>
                </a:endParaRPr>
              </a:p>
              <a:p>
                <a:pPr marL="342900" indent="-342900">
                  <a:buFont typeface="Arial" panose="020B0604020202020204" pitchFamily="34" charset="0"/>
                  <a:buChar char="•"/>
                </a:pPr>
                <a:r>
                  <a:rPr lang="en-US" sz="2200">
                    <a:solidFill>
                      <a:schemeClr val="bg1"/>
                    </a:solidFill>
                  </a:rPr>
                  <a:t>Phase: 124.6</a:t>
                </a:r>
                <a:r>
                  <a:rPr lang="en-US" sz="2200" i="1">
                    <a:solidFill>
                      <a:schemeClr val="bg1"/>
                    </a:solidFill>
                  </a:rPr>
                  <a:t>° </a:t>
                </a:r>
                <a:endParaRPr lang="en-US" sz="2200">
                  <a:solidFill>
                    <a:schemeClr val="bg1"/>
                  </a:solidFill>
                </a:endParaRPr>
              </a:p>
              <a:p>
                <a:endParaRPr lang="en-US" sz="2200" b="1">
                  <a:solidFill>
                    <a:schemeClr val="bg1"/>
                  </a:solidFill>
                </a:endParaRPr>
              </a:p>
              <a:p>
                <a:pPr algn="ctr"/>
                <a:r>
                  <a:rPr lang="en-US" sz="2200" b="1">
                    <a:solidFill>
                      <a:schemeClr val="bg1"/>
                    </a:solidFill>
                  </a:rPr>
                  <a:t>Takeaway:</a:t>
                </a:r>
              </a:p>
              <a:p>
                <a:pPr algn="ctr"/>
                <a:r>
                  <a:rPr lang="en-US" sz="2200">
                    <a:solidFill>
                      <a:schemeClr val="bg1"/>
                    </a:solidFill>
                  </a:rPr>
                  <a:t>Similar methane features at IR, but different at lower wavelengths likely due to Raman &amp; Rayleigh scattering.</a:t>
                </a:r>
              </a:p>
              <a:p>
                <a:pPr marL="342900" indent="-342900">
                  <a:buFontTx/>
                  <a:buChar char="-"/>
                </a:pPr>
                <a:endParaRPr lang="en-US" sz="2200">
                  <a:solidFill>
                    <a:schemeClr val="bg1"/>
                  </a:solidFill>
                </a:endParaRPr>
              </a:p>
            </p:txBody>
          </p:sp>
        </mc:Choice>
        <mc:Fallback xmlns="">
          <p:sp>
            <p:nvSpPr>
              <p:cNvPr id="3" name="Title 1">
                <a:extLst>
                  <a:ext uri="{FF2B5EF4-FFF2-40B4-BE49-F238E27FC236}">
                    <a16:creationId xmlns:a16="http://schemas.microsoft.com/office/drawing/2014/main" id="{CBF3BDD0-222E-3ED9-D75C-86201EFE957E}"/>
                  </a:ext>
                </a:extLst>
              </p:cNvPr>
              <p:cNvSpPr txBox="1">
                <a:spLocks noRot="1" noChangeAspect="1" noMove="1" noResize="1" noEditPoints="1" noAdjustHandles="1" noChangeArrowheads="1" noChangeShapeType="1" noTextEdit="1"/>
              </p:cNvSpPr>
              <p:nvPr/>
            </p:nvSpPr>
            <p:spPr>
              <a:xfrm>
                <a:off x="9520901" y="1142489"/>
                <a:ext cx="2489861" cy="5586621"/>
              </a:xfrm>
              <a:prstGeom prst="rect">
                <a:avLst/>
              </a:prstGeom>
              <a:blipFill>
                <a:blip r:embed="rId3"/>
                <a:stretch>
                  <a:fillRect l="-3046" r="-1015"/>
                </a:stretch>
              </a:blipFill>
            </p:spPr>
            <p:txBody>
              <a:bodyPr/>
              <a:lstStyle/>
              <a:p>
                <a:r>
                  <a:rPr lang="en-US">
                    <a:noFill/>
                  </a:rPr>
                  <a:t> </a:t>
                </a:r>
              </a:p>
            </p:txBody>
          </p:sp>
        </mc:Fallback>
      </mc:AlternateContent>
      <p:pic>
        <p:nvPicPr>
          <p:cNvPr id="9" name="Picture 8" descr="Chart, histogram&#10;&#10;AI-generated content may be incorrect.">
            <a:extLst>
              <a:ext uri="{FF2B5EF4-FFF2-40B4-BE49-F238E27FC236}">
                <a16:creationId xmlns:a16="http://schemas.microsoft.com/office/drawing/2014/main" id="{DF8567AA-D47B-0F48-EA46-94D83E009B83}"/>
              </a:ext>
            </a:extLst>
          </p:cNvPr>
          <p:cNvPicPr>
            <a:picLocks noChangeAspect="1"/>
          </p:cNvPicPr>
          <p:nvPr/>
        </p:nvPicPr>
        <p:blipFill>
          <a:blip r:embed="rId4"/>
          <a:stretch>
            <a:fillRect/>
          </a:stretch>
        </p:blipFill>
        <p:spPr>
          <a:xfrm>
            <a:off x="321623" y="1142489"/>
            <a:ext cx="9199278" cy="5519567"/>
          </a:xfrm>
          <a:prstGeom prst="rect">
            <a:avLst/>
          </a:prstGeom>
        </p:spPr>
      </p:pic>
      <p:sp>
        <p:nvSpPr>
          <p:cNvPr id="18" name="TextBox 17">
            <a:extLst>
              <a:ext uri="{FF2B5EF4-FFF2-40B4-BE49-F238E27FC236}">
                <a16:creationId xmlns:a16="http://schemas.microsoft.com/office/drawing/2014/main" id="{0ED75882-31C3-8E5E-F025-199D264526E8}"/>
              </a:ext>
            </a:extLst>
          </p:cNvPr>
          <p:cNvSpPr txBox="1"/>
          <p:nvPr/>
        </p:nvSpPr>
        <p:spPr>
          <a:xfrm>
            <a:off x="3171826" y="1814929"/>
            <a:ext cx="564578" cy="323165"/>
          </a:xfrm>
          <a:prstGeom prst="rect">
            <a:avLst/>
          </a:prstGeom>
          <a:noFill/>
        </p:spPr>
        <p:txBody>
          <a:bodyPr wrap="none" rtlCol="0">
            <a:spAutoFit/>
          </a:bodyPr>
          <a:lstStyle/>
          <a:p>
            <a:r>
              <a:rPr lang="en-US" sz="1500">
                <a:solidFill>
                  <a:schemeClr val="accent1"/>
                </a:solidFill>
              </a:rPr>
              <a:t>H2O</a:t>
            </a:r>
          </a:p>
        </p:txBody>
      </p:sp>
      <p:sp>
        <p:nvSpPr>
          <p:cNvPr id="19" name="TextBox 18">
            <a:extLst>
              <a:ext uri="{FF2B5EF4-FFF2-40B4-BE49-F238E27FC236}">
                <a16:creationId xmlns:a16="http://schemas.microsoft.com/office/drawing/2014/main" id="{C807B531-29A4-74B7-4C5D-01411F40B10D}"/>
              </a:ext>
            </a:extLst>
          </p:cNvPr>
          <p:cNvSpPr txBox="1"/>
          <p:nvPr/>
        </p:nvSpPr>
        <p:spPr>
          <a:xfrm>
            <a:off x="2729968" y="1582858"/>
            <a:ext cx="556563" cy="323165"/>
          </a:xfrm>
          <a:prstGeom prst="rect">
            <a:avLst/>
          </a:prstGeom>
          <a:noFill/>
        </p:spPr>
        <p:txBody>
          <a:bodyPr wrap="none" rtlCol="0">
            <a:spAutoFit/>
          </a:bodyPr>
          <a:lstStyle/>
          <a:p>
            <a:r>
              <a:rPr lang="en-US" sz="1500">
                <a:solidFill>
                  <a:schemeClr val="accent2"/>
                </a:solidFill>
              </a:rPr>
              <a:t>CH4</a:t>
            </a:r>
          </a:p>
        </p:txBody>
      </p:sp>
      <p:sp>
        <p:nvSpPr>
          <p:cNvPr id="20" name="TextBox 19">
            <a:extLst>
              <a:ext uri="{FF2B5EF4-FFF2-40B4-BE49-F238E27FC236}">
                <a16:creationId xmlns:a16="http://schemas.microsoft.com/office/drawing/2014/main" id="{CB57B9E3-718E-3948-7519-B58F58AFB693}"/>
              </a:ext>
            </a:extLst>
          </p:cNvPr>
          <p:cNvSpPr txBox="1"/>
          <p:nvPr/>
        </p:nvSpPr>
        <p:spPr>
          <a:xfrm>
            <a:off x="2849637" y="2121804"/>
            <a:ext cx="564578" cy="323165"/>
          </a:xfrm>
          <a:prstGeom prst="rect">
            <a:avLst/>
          </a:prstGeom>
          <a:noFill/>
        </p:spPr>
        <p:txBody>
          <a:bodyPr wrap="none" rtlCol="0">
            <a:spAutoFit/>
          </a:bodyPr>
          <a:lstStyle/>
          <a:p>
            <a:r>
              <a:rPr lang="en-US" sz="1500">
                <a:solidFill>
                  <a:schemeClr val="accent1"/>
                </a:solidFill>
              </a:rPr>
              <a:t>H2O</a:t>
            </a:r>
          </a:p>
        </p:txBody>
      </p:sp>
      <p:sp>
        <p:nvSpPr>
          <p:cNvPr id="21" name="TextBox 20">
            <a:extLst>
              <a:ext uri="{FF2B5EF4-FFF2-40B4-BE49-F238E27FC236}">
                <a16:creationId xmlns:a16="http://schemas.microsoft.com/office/drawing/2014/main" id="{1FF2B7E1-109F-BF6D-AE37-5947B59FCA54}"/>
              </a:ext>
            </a:extLst>
          </p:cNvPr>
          <p:cNvSpPr txBox="1"/>
          <p:nvPr/>
        </p:nvSpPr>
        <p:spPr>
          <a:xfrm>
            <a:off x="2281736" y="2213649"/>
            <a:ext cx="556563" cy="323165"/>
          </a:xfrm>
          <a:prstGeom prst="rect">
            <a:avLst/>
          </a:prstGeom>
          <a:noFill/>
        </p:spPr>
        <p:txBody>
          <a:bodyPr wrap="none" rtlCol="0">
            <a:spAutoFit/>
          </a:bodyPr>
          <a:lstStyle/>
          <a:p>
            <a:r>
              <a:rPr lang="en-US" sz="1500">
                <a:solidFill>
                  <a:schemeClr val="accent2"/>
                </a:solidFill>
              </a:rPr>
              <a:t>CH4</a:t>
            </a:r>
          </a:p>
        </p:txBody>
      </p:sp>
      <p:cxnSp>
        <p:nvCxnSpPr>
          <p:cNvPr id="28" name="Straight Connector 27">
            <a:extLst>
              <a:ext uri="{FF2B5EF4-FFF2-40B4-BE49-F238E27FC236}">
                <a16:creationId xmlns:a16="http://schemas.microsoft.com/office/drawing/2014/main" id="{9DF95122-2BA9-BE28-D1B4-46019892CA7C}"/>
              </a:ext>
            </a:extLst>
          </p:cNvPr>
          <p:cNvCxnSpPr>
            <a:cxnSpLocks/>
          </p:cNvCxnSpPr>
          <p:nvPr/>
        </p:nvCxnSpPr>
        <p:spPr>
          <a:xfrm>
            <a:off x="1788361" y="1930345"/>
            <a:ext cx="8574" cy="4050952"/>
          </a:xfrm>
          <a:prstGeom prst="line">
            <a:avLst/>
          </a:prstGeom>
          <a:ln>
            <a:prstDash val="sysDot"/>
          </a:ln>
        </p:spPr>
        <p:style>
          <a:lnRef idx="2">
            <a:schemeClr val="accent2"/>
          </a:lnRef>
          <a:fillRef idx="0">
            <a:schemeClr val="accent2"/>
          </a:fillRef>
          <a:effectRef idx="1">
            <a:schemeClr val="accent2"/>
          </a:effectRef>
          <a:fontRef idx="minor">
            <a:schemeClr val="tx1"/>
          </a:fontRef>
        </p:style>
      </p:cxnSp>
      <p:cxnSp>
        <p:nvCxnSpPr>
          <p:cNvPr id="32" name="Straight Connector 31">
            <a:extLst>
              <a:ext uri="{FF2B5EF4-FFF2-40B4-BE49-F238E27FC236}">
                <a16:creationId xmlns:a16="http://schemas.microsoft.com/office/drawing/2014/main" id="{C88328A1-2A07-9964-7BEF-EBE9506509CB}"/>
              </a:ext>
            </a:extLst>
          </p:cNvPr>
          <p:cNvCxnSpPr>
            <a:cxnSpLocks/>
          </p:cNvCxnSpPr>
          <p:nvPr/>
        </p:nvCxnSpPr>
        <p:spPr>
          <a:xfrm>
            <a:off x="2443382" y="2496605"/>
            <a:ext cx="0" cy="3478242"/>
          </a:xfrm>
          <a:prstGeom prst="line">
            <a:avLst/>
          </a:prstGeom>
          <a:ln>
            <a:prstDash val="sysDot"/>
          </a:ln>
        </p:spPr>
        <p:style>
          <a:lnRef idx="2">
            <a:schemeClr val="accent2"/>
          </a:lnRef>
          <a:fillRef idx="0">
            <a:schemeClr val="accent2"/>
          </a:fillRef>
          <a:effectRef idx="1">
            <a:schemeClr val="accent2"/>
          </a:effectRef>
          <a:fontRef idx="minor">
            <a:schemeClr val="tx1"/>
          </a:fontRef>
        </p:style>
      </p:cxnSp>
      <p:cxnSp>
        <p:nvCxnSpPr>
          <p:cNvPr id="34" name="Straight Connector 33">
            <a:extLst>
              <a:ext uri="{FF2B5EF4-FFF2-40B4-BE49-F238E27FC236}">
                <a16:creationId xmlns:a16="http://schemas.microsoft.com/office/drawing/2014/main" id="{1F0252D6-001C-E5C9-9E7A-88E2BA43B77B}"/>
              </a:ext>
            </a:extLst>
          </p:cNvPr>
          <p:cNvCxnSpPr>
            <a:cxnSpLocks/>
          </p:cNvCxnSpPr>
          <p:nvPr/>
        </p:nvCxnSpPr>
        <p:spPr>
          <a:xfrm>
            <a:off x="2920433" y="1834860"/>
            <a:ext cx="0" cy="4146437"/>
          </a:xfrm>
          <a:prstGeom prst="line">
            <a:avLst/>
          </a:prstGeom>
          <a:ln>
            <a:prstDash val="sysDot"/>
          </a:ln>
        </p:spPr>
        <p:style>
          <a:lnRef idx="2">
            <a:schemeClr val="accent2"/>
          </a:lnRef>
          <a:fillRef idx="0">
            <a:schemeClr val="accent2"/>
          </a:fillRef>
          <a:effectRef idx="1">
            <a:schemeClr val="accent2"/>
          </a:effectRef>
          <a:fontRef idx="minor">
            <a:schemeClr val="tx1"/>
          </a:fontRef>
        </p:style>
      </p:cxnSp>
      <p:cxnSp>
        <p:nvCxnSpPr>
          <p:cNvPr id="36" name="Straight Connector 35">
            <a:extLst>
              <a:ext uri="{FF2B5EF4-FFF2-40B4-BE49-F238E27FC236}">
                <a16:creationId xmlns:a16="http://schemas.microsoft.com/office/drawing/2014/main" id="{B209DCCF-5894-B081-BF00-59CFEA9A09EB}"/>
              </a:ext>
            </a:extLst>
          </p:cNvPr>
          <p:cNvCxnSpPr>
            <a:cxnSpLocks/>
          </p:cNvCxnSpPr>
          <p:nvPr/>
        </p:nvCxnSpPr>
        <p:spPr>
          <a:xfrm>
            <a:off x="3008249" y="2375231"/>
            <a:ext cx="0" cy="3608925"/>
          </a:xfrm>
          <a:prstGeom prst="line">
            <a:avLst/>
          </a:prstGeom>
          <a:ln>
            <a:prstDash val="sysDot"/>
          </a:ln>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6E9F5C35-91A7-DBD4-AAB6-EAF5BADDC875}"/>
              </a:ext>
            </a:extLst>
          </p:cNvPr>
          <p:cNvCxnSpPr>
            <a:cxnSpLocks/>
          </p:cNvCxnSpPr>
          <p:nvPr/>
        </p:nvCxnSpPr>
        <p:spPr>
          <a:xfrm>
            <a:off x="3463076" y="2213649"/>
            <a:ext cx="0" cy="3767648"/>
          </a:xfrm>
          <a:prstGeom prst="line">
            <a:avLst/>
          </a:prstGeom>
          <a:ln>
            <a:prstDash val="sysDot"/>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33EAB3B6-30DA-39FC-6EE7-4629D25B0BA8}"/>
              </a:ext>
            </a:extLst>
          </p:cNvPr>
          <p:cNvCxnSpPr>
            <a:cxnSpLocks/>
          </p:cNvCxnSpPr>
          <p:nvPr/>
        </p:nvCxnSpPr>
        <p:spPr>
          <a:xfrm>
            <a:off x="4106921" y="2715491"/>
            <a:ext cx="0" cy="3265806"/>
          </a:xfrm>
          <a:prstGeom prst="line">
            <a:avLst/>
          </a:prstGeom>
          <a:ln>
            <a:prstDash val="sysDot"/>
          </a:ln>
        </p:spPr>
        <p:style>
          <a:lnRef idx="2">
            <a:schemeClr val="accent2"/>
          </a:lnRef>
          <a:fillRef idx="0">
            <a:schemeClr val="accent2"/>
          </a:fillRef>
          <a:effectRef idx="1">
            <a:schemeClr val="accent2"/>
          </a:effectRef>
          <a:fontRef idx="minor">
            <a:schemeClr val="tx1"/>
          </a:fontRef>
        </p:style>
      </p:cxnSp>
      <p:sp>
        <p:nvSpPr>
          <p:cNvPr id="44" name="TextBox 43">
            <a:extLst>
              <a:ext uri="{FF2B5EF4-FFF2-40B4-BE49-F238E27FC236}">
                <a16:creationId xmlns:a16="http://schemas.microsoft.com/office/drawing/2014/main" id="{D7F434A7-2A42-3E84-7591-3AFC232E5358}"/>
              </a:ext>
            </a:extLst>
          </p:cNvPr>
          <p:cNvSpPr txBox="1"/>
          <p:nvPr/>
        </p:nvSpPr>
        <p:spPr>
          <a:xfrm>
            <a:off x="3828639" y="2445180"/>
            <a:ext cx="556563" cy="323165"/>
          </a:xfrm>
          <a:prstGeom prst="rect">
            <a:avLst/>
          </a:prstGeom>
          <a:noFill/>
        </p:spPr>
        <p:txBody>
          <a:bodyPr wrap="none" rtlCol="0">
            <a:spAutoFit/>
          </a:bodyPr>
          <a:lstStyle/>
          <a:p>
            <a:r>
              <a:rPr lang="en-US" sz="1500">
                <a:solidFill>
                  <a:schemeClr val="accent2"/>
                </a:solidFill>
              </a:rPr>
              <a:t>CH4</a:t>
            </a:r>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31222628-AB20-43EE-4F32-3CAFE52C2424}"/>
                  </a:ext>
                </a:extLst>
              </p:cNvPr>
              <p:cNvSpPr txBox="1"/>
              <p:nvPr/>
            </p:nvSpPr>
            <p:spPr>
              <a:xfrm>
                <a:off x="3636658" y="6234605"/>
                <a:ext cx="1125063" cy="353943"/>
              </a:xfrm>
              <a:prstGeom prst="rect">
                <a:avLst/>
              </a:prstGeom>
              <a:solidFill>
                <a:schemeClr val="bg1"/>
              </a:solidFill>
            </p:spPr>
            <p:txBody>
              <a:bodyPr wrap="square" rtlCol="0">
                <a:spAutoFit/>
              </a:bodyPr>
              <a:lstStyle/>
              <a:p>
                <a14:m>
                  <m:oMath xmlns:m="http://schemas.openxmlformats.org/officeDocument/2006/math">
                    <m:r>
                      <m:rPr>
                        <m:nor/>
                      </m:rPr>
                      <a:rPr lang="en-US" sz="1700" b="0" i="0" smtClean="0">
                        <a:latin typeface=""/>
                      </a:rPr>
                      <m:t>(</m:t>
                    </m:r>
                    <m:r>
                      <m:rPr>
                        <m:nor/>
                      </m:rPr>
                      <a:rPr lang="el-GR" sz="1700">
                        <a:latin typeface=""/>
                      </a:rPr>
                      <m:t>μ</m:t>
                    </m:r>
                  </m:oMath>
                </a14:m>
                <a:r>
                  <a:rPr lang="en-US" sz="1700">
                    <a:latin typeface=""/>
                  </a:rPr>
                  <a:t>m)</a:t>
                </a:r>
              </a:p>
            </p:txBody>
          </p:sp>
        </mc:Choice>
        <mc:Fallback xmlns="">
          <p:sp>
            <p:nvSpPr>
              <p:cNvPr id="46" name="TextBox 45">
                <a:extLst>
                  <a:ext uri="{FF2B5EF4-FFF2-40B4-BE49-F238E27FC236}">
                    <a16:creationId xmlns:a16="http://schemas.microsoft.com/office/drawing/2014/main" id="{31222628-AB20-43EE-4F32-3CAFE52C2424}"/>
                  </a:ext>
                </a:extLst>
              </p:cNvPr>
              <p:cNvSpPr txBox="1">
                <a:spLocks noRot="1" noChangeAspect="1" noMove="1" noResize="1" noEditPoints="1" noAdjustHandles="1" noChangeArrowheads="1" noChangeShapeType="1" noTextEdit="1"/>
              </p:cNvSpPr>
              <p:nvPr/>
            </p:nvSpPr>
            <p:spPr>
              <a:xfrm>
                <a:off x="3636658" y="6234605"/>
                <a:ext cx="1125063" cy="353943"/>
              </a:xfrm>
              <a:prstGeom prst="rect">
                <a:avLst/>
              </a:prstGeom>
              <a:blipFill>
                <a:blip r:embed="rId5"/>
                <a:stretch>
                  <a:fillRect l="-1124" t="-7143" b="-25000"/>
                </a:stretch>
              </a:blipFill>
            </p:spPr>
            <p:txBody>
              <a:bodyPr/>
              <a:lstStyle/>
              <a:p>
                <a:r>
                  <a:rPr lang="en-US">
                    <a:noFill/>
                  </a:rPr>
                  <a:t> </a:t>
                </a:r>
              </a:p>
            </p:txBody>
          </p:sp>
        </mc:Fallback>
      </mc:AlternateContent>
      <p:sp>
        <p:nvSpPr>
          <p:cNvPr id="47" name="TextBox 46">
            <a:extLst>
              <a:ext uri="{FF2B5EF4-FFF2-40B4-BE49-F238E27FC236}">
                <a16:creationId xmlns:a16="http://schemas.microsoft.com/office/drawing/2014/main" id="{6197BDD0-2430-B51B-3296-372B83630561}"/>
              </a:ext>
            </a:extLst>
          </p:cNvPr>
          <p:cNvSpPr txBox="1"/>
          <p:nvPr/>
        </p:nvSpPr>
        <p:spPr>
          <a:xfrm>
            <a:off x="971062" y="4861443"/>
            <a:ext cx="1121812" cy="553998"/>
          </a:xfrm>
          <a:prstGeom prst="rect">
            <a:avLst/>
          </a:prstGeom>
          <a:noFill/>
        </p:spPr>
        <p:txBody>
          <a:bodyPr wrap="square" rtlCol="0">
            <a:spAutoFit/>
          </a:bodyPr>
          <a:lstStyle/>
          <a:p>
            <a:pPr algn="ctr"/>
            <a:r>
              <a:rPr lang="en-US" sz="1500">
                <a:solidFill>
                  <a:schemeClr val="tx1">
                    <a:lumMod val="50000"/>
                    <a:lumOff val="50000"/>
                  </a:schemeClr>
                </a:solidFill>
              </a:rPr>
              <a:t>Rayleigh Scattering</a:t>
            </a:r>
          </a:p>
        </p:txBody>
      </p:sp>
      <p:sp>
        <p:nvSpPr>
          <p:cNvPr id="48" name="TextBox 47">
            <a:extLst>
              <a:ext uri="{FF2B5EF4-FFF2-40B4-BE49-F238E27FC236}">
                <a16:creationId xmlns:a16="http://schemas.microsoft.com/office/drawing/2014/main" id="{CC723660-E33C-B7D2-4EDC-39A5D0983036}"/>
              </a:ext>
            </a:extLst>
          </p:cNvPr>
          <p:cNvSpPr txBox="1"/>
          <p:nvPr/>
        </p:nvSpPr>
        <p:spPr>
          <a:xfrm>
            <a:off x="764899" y="1821933"/>
            <a:ext cx="1419299" cy="784830"/>
          </a:xfrm>
          <a:prstGeom prst="rect">
            <a:avLst/>
          </a:prstGeom>
          <a:noFill/>
        </p:spPr>
        <p:txBody>
          <a:bodyPr wrap="square" rtlCol="0">
            <a:spAutoFit/>
          </a:bodyPr>
          <a:lstStyle/>
          <a:p>
            <a:pPr algn="ctr"/>
            <a:r>
              <a:rPr lang="en-US" sz="1500"/>
              <a:t>Rayleigh + Raman </a:t>
            </a:r>
          </a:p>
          <a:p>
            <a:pPr algn="ctr"/>
            <a:r>
              <a:rPr lang="en-US" sz="1500"/>
              <a:t>Scattering</a:t>
            </a:r>
          </a:p>
        </p:txBody>
      </p:sp>
      <p:sp>
        <p:nvSpPr>
          <p:cNvPr id="55" name="Arc 54">
            <a:extLst>
              <a:ext uri="{FF2B5EF4-FFF2-40B4-BE49-F238E27FC236}">
                <a16:creationId xmlns:a16="http://schemas.microsoft.com/office/drawing/2014/main" id="{86913A13-659A-2D71-E16C-D4FDA4603FBD}"/>
              </a:ext>
            </a:extLst>
          </p:cNvPr>
          <p:cNvSpPr/>
          <p:nvPr/>
        </p:nvSpPr>
        <p:spPr>
          <a:xfrm flipH="1" flipV="1">
            <a:off x="1152533" y="1662792"/>
            <a:ext cx="1244698" cy="2754086"/>
          </a:xfrm>
          <a:prstGeom prst="arc">
            <a:avLst>
              <a:gd name="adj1" fmla="val 16120270"/>
              <a:gd name="adj2" fmla="val 0"/>
            </a:avLst>
          </a:prstGeom>
          <a:ln w="57150">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6" name="Arc 55">
            <a:extLst>
              <a:ext uri="{FF2B5EF4-FFF2-40B4-BE49-F238E27FC236}">
                <a16:creationId xmlns:a16="http://schemas.microsoft.com/office/drawing/2014/main" id="{5DE3AFAF-6DA0-0A0F-10B8-329EC3DC615B}"/>
              </a:ext>
            </a:extLst>
          </p:cNvPr>
          <p:cNvSpPr/>
          <p:nvPr/>
        </p:nvSpPr>
        <p:spPr>
          <a:xfrm flipH="1" flipV="1">
            <a:off x="1148620" y="1686192"/>
            <a:ext cx="1377918" cy="2493922"/>
          </a:xfrm>
          <a:prstGeom prst="arc">
            <a:avLst>
              <a:gd name="adj1" fmla="val 16120270"/>
              <a:gd name="adj2" fmla="val 0"/>
            </a:avLst>
          </a:prstGeom>
          <a:ln w="57150">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407ACFF3-4A7A-E690-BA05-DB0BBAA1A08B}"/>
              </a:ext>
            </a:extLst>
          </p:cNvPr>
          <p:cNvSpPr/>
          <p:nvPr/>
        </p:nvSpPr>
        <p:spPr>
          <a:xfrm flipH="1" flipV="1">
            <a:off x="1137519" y="1719718"/>
            <a:ext cx="1370809" cy="3129867"/>
          </a:xfrm>
          <a:prstGeom prst="arc">
            <a:avLst>
              <a:gd name="adj1" fmla="val 16120270"/>
              <a:gd name="adj2" fmla="val 0"/>
            </a:avLst>
          </a:prstGeom>
          <a:ln w="57150">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8" name="Arc 57">
            <a:extLst>
              <a:ext uri="{FF2B5EF4-FFF2-40B4-BE49-F238E27FC236}">
                <a16:creationId xmlns:a16="http://schemas.microsoft.com/office/drawing/2014/main" id="{AB6338CF-C6FD-6458-1E4D-3BAB123A07F5}"/>
              </a:ext>
            </a:extLst>
          </p:cNvPr>
          <p:cNvSpPr/>
          <p:nvPr/>
        </p:nvSpPr>
        <p:spPr>
          <a:xfrm rot="8761789" flipH="1" flipV="1">
            <a:off x="717025" y="2737787"/>
            <a:ext cx="1170699" cy="649135"/>
          </a:xfrm>
          <a:prstGeom prst="arc">
            <a:avLst>
              <a:gd name="adj1" fmla="val 16120270"/>
              <a:gd name="adj2" fmla="val 890480"/>
            </a:avLst>
          </a:prstGeom>
          <a:ln w="57150">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9" name="Down Arrow 58">
            <a:extLst>
              <a:ext uri="{FF2B5EF4-FFF2-40B4-BE49-F238E27FC236}">
                <a16:creationId xmlns:a16="http://schemas.microsoft.com/office/drawing/2014/main" id="{B42BD28F-0240-C4E4-37CE-E2FCFAE118FF}"/>
              </a:ext>
            </a:extLst>
          </p:cNvPr>
          <p:cNvSpPr/>
          <p:nvPr/>
        </p:nvSpPr>
        <p:spPr>
          <a:xfrm>
            <a:off x="1764448" y="2843527"/>
            <a:ext cx="116949" cy="299756"/>
          </a:xfrm>
          <a:prstGeom prst="down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Down Arrow 59">
            <a:extLst>
              <a:ext uri="{FF2B5EF4-FFF2-40B4-BE49-F238E27FC236}">
                <a16:creationId xmlns:a16="http://schemas.microsoft.com/office/drawing/2014/main" id="{39840F7F-9C24-8225-80CC-E1DB8714E722}"/>
              </a:ext>
            </a:extLst>
          </p:cNvPr>
          <p:cNvSpPr/>
          <p:nvPr/>
        </p:nvSpPr>
        <p:spPr>
          <a:xfrm rot="16200000">
            <a:off x="1841561" y="4027373"/>
            <a:ext cx="116949" cy="299756"/>
          </a:xfrm>
          <a:prstGeom prst="downArrow">
            <a:avLst/>
          </a:prstGeom>
          <a:solidFill>
            <a:schemeClr val="tx1">
              <a:lumMod val="50000"/>
              <a:lumOff val="50000"/>
            </a:schemeClr>
          </a:solidFill>
          <a:ln>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Down Arrow 60">
            <a:extLst>
              <a:ext uri="{FF2B5EF4-FFF2-40B4-BE49-F238E27FC236}">
                <a16:creationId xmlns:a16="http://schemas.microsoft.com/office/drawing/2014/main" id="{3A602367-3927-3D03-AE87-650F31C3A334}"/>
              </a:ext>
            </a:extLst>
          </p:cNvPr>
          <p:cNvSpPr/>
          <p:nvPr/>
        </p:nvSpPr>
        <p:spPr>
          <a:xfrm rot="16200000">
            <a:off x="1829075" y="4266999"/>
            <a:ext cx="116949" cy="299756"/>
          </a:xfrm>
          <a:prstGeom prst="downArrow">
            <a:avLst/>
          </a:prstGeom>
          <a:solidFill>
            <a:schemeClr val="tx1">
              <a:lumMod val="50000"/>
              <a:lumOff val="50000"/>
            </a:schemeClr>
          </a:solidFill>
          <a:ln>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Down Arrow 61">
            <a:extLst>
              <a:ext uri="{FF2B5EF4-FFF2-40B4-BE49-F238E27FC236}">
                <a16:creationId xmlns:a16="http://schemas.microsoft.com/office/drawing/2014/main" id="{7F08A034-C18B-D16A-DB34-243657DBD2B0}"/>
              </a:ext>
            </a:extLst>
          </p:cNvPr>
          <p:cNvSpPr/>
          <p:nvPr/>
        </p:nvSpPr>
        <p:spPr>
          <a:xfrm rot="16200000">
            <a:off x="1825346" y="4698158"/>
            <a:ext cx="116949" cy="299756"/>
          </a:xfrm>
          <a:prstGeom prst="downArrow">
            <a:avLst/>
          </a:prstGeom>
          <a:solidFill>
            <a:schemeClr val="tx1">
              <a:lumMod val="50000"/>
              <a:lumOff val="50000"/>
            </a:schemeClr>
          </a:solidFill>
          <a:ln>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E364E2F2-31B8-C00F-BE67-49D2E9E9F4DD}"/>
              </a:ext>
            </a:extLst>
          </p:cNvPr>
          <p:cNvCxnSpPr>
            <a:cxnSpLocks/>
          </p:cNvCxnSpPr>
          <p:nvPr/>
        </p:nvCxnSpPr>
        <p:spPr>
          <a:xfrm>
            <a:off x="1909562" y="2813668"/>
            <a:ext cx="0" cy="3161179"/>
          </a:xfrm>
          <a:prstGeom prst="line">
            <a:avLst/>
          </a:prstGeom>
          <a:ln>
            <a:prstDash val="sysDot"/>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577A1F9-1584-84A5-0DAE-79893BF38412}"/>
              </a:ext>
            </a:extLst>
          </p:cNvPr>
          <p:cNvSpPr txBox="1"/>
          <p:nvPr/>
        </p:nvSpPr>
        <p:spPr>
          <a:xfrm>
            <a:off x="1758760" y="2514943"/>
            <a:ext cx="564578" cy="323165"/>
          </a:xfrm>
          <a:prstGeom prst="rect">
            <a:avLst/>
          </a:prstGeom>
          <a:noFill/>
        </p:spPr>
        <p:txBody>
          <a:bodyPr wrap="none" rtlCol="0">
            <a:spAutoFit/>
          </a:bodyPr>
          <a:lstStyle/>
          <a:p>
            <a:r>
              <a:rPr lang="en-US" sz="1500">
                <a:solidFill>
                  <a:schemeClr val="accent1"/>
                </a:solidFill>
              </a:rPr>
              <a:t>H2O</a:t>
            </a:r>
          </a:p>
        </p:txBody>
      </p:sp>
      <p:cxnSp>
        <p:nvCxnSpPr>
          <p:cNvPr id="11" name="Straight Connector 10">
            <a:extLst>
              <a:ext uri="{FF2B5EF4-FFF2-40B4-BE49-F238E27FC236}">
                <a16:creationId xmlns:a16="http://schemas.microsoft.com/office/drawing/2014/main" id="{CD4C76A9-C9C4-62D6-D2C9-00BA2943D837}"/>
              </a:ext>
            </a:extLst>
          </p:cNvPr>
          <p:cNvCxnSpPr>
            <a:cxnSpLocks/>
          </p:cNvCxnSpPr>
          <p:nvPr/>
        </p:nvCxnSpPr>
        <p:spPr>
          <a:xfrm>
            <a:off x="2092874" y="3284651"/>
            <a:ext cx="0" cy="2696646"/>
          </a:xfrm>
          <a:prstGeom prst="line">
            <a:avLst/>
          </a:prstGeom>
          <a:ln>
            <a:prstDash val="sysDot"/>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D1F98FE0-673A-9953-E46A-EFA1D399E211}"/>
              </a:ext>
            </a:extLst>
          </p:cNvPr>
          <p:cNvSpPr txBox="1"/>
          <p:nvPr/>
        </p:nvSpPr>
        <p:spPr>
          <a:xfrm>
            <a:off x="1878804" y="3005100"/>
            <a:ext cx="564578" cy="323165"/>
          </a:xfrm>
          <a:prstGeom prst="rect">
            <a:avLst/>
          </a:prstGeom>
          <a:noFill/>
        </p:spPr>
        <p:txBody>
          <a:bodyPr wrap="none" rtlCol="0">
            <a:spAutoFit/>
          </a:bodyPr>
          <a:lstStyle/>
          <a:p>
            <a:r>
              <a:rPr lang="en-US" sz="1500">
                <a:solidFill>
                  <a:schemeClr val="accent1"/>
                </a:solidFill>
              </a:rPr>
              <a:t>H2O</a:t>
            </a:r>
          </a:p>
        </p:txBody>
      </p:sp>
      <p:cxnSp>
        <p:nvCxnSpPr>
          <p:cNvPr id="14" name="Straight Connector 13">
            <a:extLst>
              <a:ext uri="{FF2B5EF4-FFF2-40B4-BE49-F238E27FC236}">
                <a16:creationId xmlns:a16="http://schemas.microsoft.com/office/drawing/2014/main" id="{B125E927-6169-1624-7C70-41DC7566F5DD}"/>
              </a:ext>
            </a:extLst>
          </p:cNvPr>
          <p:cNvCxnSpPr>
            <a:cxnSpLocks/>
          </p:cNvCxnSpPr>
          <p:nvPr/>
        </p:nvCxnSpPr>
        <p:spPr>
          <a:xfrm flipH="1">
            <a:off x="2269281" y="2349242"/>
            <a:ext cx="6772" cy="3632055"/>
          </a:xfrm>
          <a:prstGeom prst="line">
            <a:avLst/>
          </a:prstGeom>
          <a:ln>
            <a:prstDash val="sysDot"/>
          </a:ln>
        </p:spPr>
        <p:style>
          <a:lnRef idx="2">
            <a:schemeClr val="accent2"/>
          </a:lnRef>
          <a:fillRef idx="0">
            <a:schemeClr val="accent2"/>
          </a:fillRef>
          <a:effectRef idx="1">
            <a:schemeClr val="accent2"/>
          </a:effectRef>
          <a:fontRef idx="minor">
            <a:schemeClr val="tx1"/>
          </a:fontRef>
        </p:style>
      </p:cxnSp>
      <p:sp>
        <p:nvSpPr>
          <p:cNvPr id="15" name="TextBox 14">
            <a:extLst>
              <a:ext uri="{FF2B5EF4-FFF2-40B4-BE49-F238E27FC236}">
                <a16:creationId xmlns:a16="http://schemas.microsoft.com/office/drawing/2014/main" id="{6B7731DD-D3B9-4878-7C9C-683ABE048532}"/>
              </a:ext>
            </a:extLst>
          </p:cNvPr>
          <p:cNvSpPr txBox="1"/>
          <p:nvPr/>
        </p:nvSpPr>
        <p:spPr>
          <a:xfrm>
            <a:off x="2004313" y="2026077"/>
            <a:ext cx="556563" cy="323165"/>
          </a:xfrm>
          <a:prstGeom prst="rect">
            <a:avLst/>
          </a:prstGeom>
          <a:noFill/>
        </p:spPr>
        <p:txBody>
          <a:bodyPr wrap="none" rtlCol="0">
            <a:spAutoFit/>
          </a:bodyPr>
          <a:lstStyle/>
          <a:p>
            <a:r>
              <a:rPr lang="en-US" sz="1500">
                <a:solidFill>
                  <a:schemeClr val="accent2"/>
                </a:solidFill>
              </a:rPr>
              <a:t>CH4</a:t>
            </a:r>
          </a:p>
        </p:txBody>
      </p:sp>
      <p:cxnSp>
        <p:nvCxnSpPr>
          <p:cNvPr id="17" name="Straight Connector 16">
            <a:extLst>
              <a:ext uri="{FF2B5EF4-FFF2-40B4-BE49-F238E27FC236}">
                <a16:creationId xmlns:a16="http://schemas.microsoft.com/office/drawing/2014/main" id="{CB037102-FE8E-303E-A980-C3C304C5F811}"/>
              </a:ext>
            </a:extLst>
          </p:cNvPr>
          <p:cNvCxnSpPr>
            <a:cxnSpLocks/>
          </p:cNvCxnSpPr>
          <p:nvPr/>
        </p:nvCxnSpPr>
        <p:spPr>
          <a:xfrm>
            <a:off x="2322539" y="3095203"/>
            <a:ext cx="0" cy="2886094"/>
          </a:xfrm>
          <a:prstGeom prst="line">
            <a:avLst/>
          </a:prstGeom>
          <a:ln>
            <a:prstDash val="sysDot"/>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E11B90A-1AAE-7C07-A8FD-4453231E354D}"/>
              </a:ext>
            </a:extLst>
          </p:cNvPr>
          <p:cNvCxnSpPr>
            <a:cxnSpLocks/>
          </p:cNvCxnSpPr>
          <p:nvPr/>
        </p:nvCxnSpPr>
        <p:spPr>
          <a:xfrm>
            <a:off x="2560017" y="2820118"/>
            <a:ext cx="0" cy="3161179"/>
          </a:xfrm>
          <a:prstGeom prst="line">
            <a:avLst/>
          </a:prstGeom>
          <a:ln>
            <a:prstDash val="sysDot"/>
          </a:ln>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56D3660C-E763-0727-FAC4-E58BCD3719CC}"/>
              </a:ext>
            </a:extLst>
          </p:cNvPr>
          <p:cNvSpPr txBox="1"/>
          <p:nvPr/>
        </p:nvSpPr>
        <p:spPr>
          <a:xfrm>
            <a:off x="2407622" y="2560214"/>
            <a:ext cx="564578" cy="323165"/>
          </a:xfrm>
          <a:prstGeom prst="rect">
            <a:avLst/>
          </a:prstGeom>
          <a:noFill/>
        </p:spPr>
        <p:txBody>
          <a:bodyPr wrap="none" rtlCol="0">
            <a:spAutoFit/>
          </a:bodyPr>
          <a:lstStyle/>
          <a:p>
            <a:r>
              <a:rPr lang="en-US" sz="1500">
                <a:solidFill>
                  <a:schemeClr val="accent1"/>
                </a:solidFill>
              </a:rPr>
              <a:t>H2O</a:t>
            </a:r>
          </a:p>
        </p:txBody>
      </p:sp>
      <p:cxnSp>
        <p:nvCxnSpPr>
          <p:cNvPr id="26" name="Straight Connector 25">
            <a:extLst>
              <a:ext uri="{FF2B5EF4-FFF2-40B4-BE49-F238E27FC236}">
                <a16:creationId xmlns:a16="http://schemas.microsoft.com/office/drawing/2014/main" id="{5C1F4A6E-2B58-354C-1454-DCC81DE2CF39}"/>
              </a:ext>
            </a:extLst>
          </p:cNvPr>
          <p:cNvCxnSpPr>
            <a:cxnSpLocks/>
          </p:cNvCxnSpPr>
          <p:nvPr/>
        </p:nvCxnSpPr>
        <p:spPr>
          <a:xfrm>
            <a:off x="2689911" y="3062354"/>
            <a:ext cx="0" cy="2918943"/>
          </a:xfrm>
          <a:prstGeom prst="line">
            <a:avLst/>
          </a:prstGeom>
          <a:ln>
            <a:prstDash val="sysDot"/>
          </a:ln>
        </p:spPr>
        <p:style>
          <a:lnRef idx="2">
            <a:schemeClr val="accent2"/>
          </a:lnRef>
          <a:fillRef idx="0">
            <a:schemeClr val="accent2"/>
          </a:fillRef>
          <a:effectRef idx="1">
            <a:schemeClr val="accent2"/>
          </a:effectRef>
          <a:fontRef idx="minor">
            <a:schemeClr val="tx1"/>
          </a:fontRef>
        </p:style>
      </p:cxnSp>
      <p:sp>
        <p:nvSpPr>
          <p:cNvPr id="29" name="TextBox 28">
            <a:extLst>
              <a:ext uri="{FF2B5EF4-FFF2-40B4-BE49-F238E27FC236}">
                <a16:creationId xmlns:a16="http://schemas.microsoft.com/office/drawing/2014/main" id="{02461F9F-D624-CB4E-1F28-8BA6505F7DD6}"/>
              </a:ext>
            </a:extLst>
          </p:cNvPr>
          <p:cNvSpPr txBox="1"/>
          <p:nvPr/>
        </p:nvSpPr>
        <p:spPr>
          <a:xfrm>
            <a:off x="2496120" y="2820118"/>
            <a:ext cx="556563" cy="323165"/>
          </a:xfrm>
          <a:prstGeom prst="rect">
            <a:avLst/>
          </a:prstGeom>
          <a:noFill/>
        </p:spPr>
        <p:txBody>
          <a:bodyPr wrap="none" rtlCol="0">
            <a:spAutoFit/>
          </a:bodyPr>
          <a:lstStyle/>
          <a:p>
            <a:r>
              <a:rPr lang="en-US" sz="1500">
                <a:solidFill>
                  <a:schemeClr val="accent2"/>
                </a:solidFill>
              </a:rPr>
              <a:t>CH4</a:t>
            </a:r>
          </a:p>
        </p:txBody>
      </p:sp>
      <p:sp>
        <p:nvSpPr>
          <p:cNvPr id="31" name="TextBox 30">
            <a:extLst>
              <a:ext uri="{FF2B5EF4-FFF2-40B4-BE49-F238E27FC236}">
                <a16:creationId xmlns:a16="http://schemas.microsoft.com/office/drawing/2014/main" id="{8828AFB2-137D-CE64-2D74-FEEA97AEF6DA}"/>
              </a:ext>
            </a:extLst>
          </p:cNvPr>
          <p:cNvSpPr txBox="1"/>
          <p:nvPr/>
        </p:nvSpPr>
        <p:spPr>
          <a:xfrm>
            <a:off x="1510588" y="1657282"/>
            <a:ext cx="556563" cy="323165"/>
          </a:xfrm>
          <a:prstGeom prst="rect">
            <a:avLst/>
          </a:prstGeom>
          <a:noFill/>
        </p:spPr>
        <p:txBody>
          <a:bodyPr wrap="none" rtlCol="0">
            <a:spAutoFit/>
          </a:bodyPr>
          <a:lstStyle/>
          <a:p>
            <a:r>
              <a:rPr lang="en-US" sz="1500">
                <a:solidFill>
                  <a:schemeClr val="accent2"/>
                </a:solidFill>
              </a:rPr>
              <a:t>CH4</a:t>
            </a:r>
          </a:p>
        </p:txBody>
      </p:sp>
      <p:cxnSp>
        <p:nvCxnSpPr>
          <p:cNvPr id="40" name="Straight Connector 39">
            <a:extLst>
              <a:ext uri="{FF2B5EF4-FFF2-40B4-BE49-F238E27FC236}">
                <a16:creationId xmlns:a16="http://schemas.microsoft.com/office/drawing/2014/main" id="{3EF065DC-1FA6-6963-F7C4-53440113FB77}"/>
              </a:ext>
            </a:extLst>
          </p:cNvPr>
          <p:cNvCxnSpPr>
            <a:cxnSpLocks/>
          </p:cNvCxnSpPr>
          <p:nvPr/>
        </p:nvCxnSpPr>
        <p:spPr>
          <a:xfrm>
            <a:off x="3052683" y="1828410"/>
            <a:ext cx="0" cy="4146437"/>
          </a:xfrm>
          <a:prstGeom prst="line">
            <a:avLst/>
          </a:prstGeom>
          <a:ln>
            <a:prstDash val="sysDot"/>
          </a:ln>
        </p:spPr>
        <p:style>
          <a:lnRef idx="2">
            <a:schemeClr val="accent2"/>
          </a:lnRef>
          <a:fillRef idx="0">
            <a:schemeClr val="accent2"/>
          </a:fillRef>
          <a:effectRef idx="1">
            <a:schemeClr val="accent2"/>
          </a:effectRef>
          <a:fontRef idx="minor">
            <a:schemeClr val="tx1"/>
          </a:fontRef>
        </p:style>
      </p:cxnSp>
      <p:cxnSp>
        <p:nvCxnSpPr>
          <p:cNvPr id="41" name="Straight Connector 40">
            <a:extLst>
              <a:ext uri="{FF2B5EF4-FFF2-40B4-BE49-F238E27FC236}">
                <a16:creationId xmlns:a16="http://schemas.microsoft.com/office/drawing/2014/main" id="{1FD6DC6A-8CFE-3578-9D50-D44CD0E863C3}"/>
              </a:ext>
            </a:extLst>
          </p:cNvPr>
          <p:cNvCxnSpPr>
            <a:cxnSpLocks/>
          </p:cNvCxnSpPr>
          <p:nvPr/>
        </p:nvCxnSpPr>
        <p:spPr>
          <a:xfrm>
            <a:off x="3381558" y="1821933"/>
            <a:ext cx="0" cy="4146437"/>
          </a:xfrm>
          <a:prstGeom prst="line">
            <a:avLst/>
          </a:prstGeom>
          <a:ln>
            <a:prstDash val="sysDot"/>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19907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down)">
                                      <p:cBhvr>
                                        <p:cTn id="10" dur="500"/>
                                        <p:tgtEl>
                                          <p:spTgt spid="19"/>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wipe(down)">
                                      <p:cBhvr>
                                        <p:cTn id="13" dur="500"/>
                                        <p:tgtEl>
                                          <p:spTgt spid="44"/>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wipe(down)">
                                      <p:cBhvr>
                                        <p:cTn id="16" dur="500"/>
                                        <p:tgtEl>
                                          <p:spTgt spid="29"/>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wipe(down)">
                                      <p:cBhvr>
                                        <p:cTn id="22" dur="500"/>
                                        <p:tgtEl>
                                          <p:spTgt spid="31"/>
                                        </p:tgtEl>
                                      </p:cBhvr>
                                    </p:animEffect>
                                  </p:childTnLst>
                                </p:cTn>
                              </p:par>
                              <p:par>
                                <p:cTn id="23" presetID="22" presetClass="entr" presetSubtype="4" fill="hold"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wipe(down)">
                                      <p:cBhvr>
                                        <p:cTn id="25" dur="500"/>
                                        <p:tgtEl>
                                          <p:spTgt spid="28"/>
                                        </p:tgtEl>
                                      </p:cBhvr>
                                    </p:animEffect>
                                  </p:childTnLst>
                                </p:cTn>
                              </p:par>
                              <p:par>
                                <p:cTn id="26" presetID="22" presetClass="entr" presetSubtype="4" fill="hold"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wipe(down)">
                                      <p:cBhvr>
                                        <p:cTn id="28" dur="500"/>
                                        <p:tgtEl>
                                          <p:spTgt spid="32"/>
                                        </p:tgtEl>
                                      </p:cBhvr>
                                    </p:animEffect>
                                  </p:childTnLst>
                                </p:cTn>
                              </p:par>
                              <p:par>
                                <p:cTn id="29" presetID="22" presetClass="entr" presetSubtype="4" fill="hold"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wipe(down)">
                                      <p:cBhvr>
                                        <p:cTn id="31" dur="500"/>
                                        <p:tgtEl>
                                          <p:spTgt spid="34"/>
                                        </p:tgtEl>
                                      </p:cBhvr>
                                    </p:animEffect>
                                  </p:childTnLst>
                                </p:cTn>
                              </p:par>
                              <p:par>
                                <p:cTn id="32" presetID="22" presetClass="entr" presetSubtype="4" fill="hold"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wipe(down)">
                                      <p:cBhvr>
                                        <p:cTn id="34" dur="500"/>
                                        <p:tgtEl>
                                          <p:spTgt spid="38"/>
                                        </p:tgtEl>
                                      </p:cBhvr>
                                    </p:animEffect>
                                  </p:childTnLst>
                                </p:cTn>
                              </p:par>
                              <p:par>
                                <p:cTn id="35" presetID="22" presetClass="entr" presetSubtype="4"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wipe(down)">
                                      <p:cBhvr>
                                        <p:cTn id="37" dur="500"/>
                                        <p:tgtEl>
                                          <p:spTgt spid="14"/>
                                        </p:tgtEl>
                                      </p:cBhvr>
                                    </p:animEffect>
                                  </p:childTnLst>
                                </p:cTn>
                              </p:par>
                              <p:par>
                                <p:cTn id="38" presetID="2" presetClass="entr" presetSubtype="4" fill="hold" nodeType="withEffect">
                                  <p:stCondLst>
                                    <p:cond delay="0"/>
                                  </p:stCondLst>
                                  <p:childTnLst>
                                    <p:set>
                                      <p:cBhvr>
                                        <p:cTn id="39" dur="1" fill="hold">
                                          <p:stCondLst>
                                            <p:cond delay="0"/>
                                          </p:stCondLst>
                                        </p:cTn>
                                        <p:tgtEl>
                                          <p:spTgt spid="38"/>
                                        </p:tgtEl>
                                        <p:attrNameLst>
                                          <p:attrName>style.visibility</p:attrName>
                                        </p:attrNameLst>
                                      </p:cBhvr>
                                      <p:to>
                                        <p:strVal val="visible"/>
                                      </p:to>
                                    </p:set>
                                    <p:anim calcmode="lin" valueType="num">
                                      <p:cBhvr additive="base">
                                        <p:cTn id="40" dur="500" fill="hold"/>
                                        <p:tgtEl>
                                          <p:spTgt spid="38"/>
                                        </p:tgtEl>
                                        <p:attrNameLst>
                                          <p:attrName>ppt_x</p:attrName>
                                        </p:attrNameLst>
                                      </p:cBhvr>
                                      <p:tavLst>
                                        <p:tav tm="0">
                                          <p:val>
                                            <p:strVal val="#ppt_x"/>
                                          </p:val>
                                        </p:tav>
                                        <p:tav tm="100000">
                                          <p:val>
                                            <p:strVal val="#ppt_x"/>
                                          </p:val>
                                        </p:tav>
                                      </p:tavLst>
                                    </p:anim>
                                    <p:anim calcmode="lin" valueType="num">
                                      <p:cBhvr additive="base">
                                        <p:cTn id="41" dur="500" fill="hold"/>
                                        <p:tgtEl>
                                          <p:spTgt spid="38"/>
                                        </p:tgtEl>
                                        <p:attrNameLst>
                                          <p:attrName>ppt_y</p:attrName>
                                        </p:attrNameLst>
                                      </p:cBhvr>
                                      <p:tavLst>
                                        <p:tav tm="0">
                                          <p:val>
                                            <p:strVal val="1+#ppt_h/2"/>
                                          </p:val>
                                        </p:tav>
                                        <p:tav tm="100000">
                                          <p:val>
                                            <p:strVal val="#ppt_y"/>
                                          </p:val>
                                        </p:tav>
                                      </p:tavLst>
                                    </p:anim>
                                  </p:childTnLst>
                                </p:cTn>
                              </p:par>
                              <p:par>
                                <p:cTn id="42" presetID="22" presetClass="entr" presetSubtype="4" fill="hold" nodeType="with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wipe(down)">
                                      <p:cBhvr>
                                        <p:cTn id="44" dur="500"/>
                                        <p:tgtEl>
                                          <p:spTgt spid="26"/>
                                        </p:tgtEl>
                                      </p:cBhvr>
                                    </p:animEffect>
                                  </p:childTnLst>
                                </p:cTn>
                              </p:par>
                              <p:par>
                                <p:cTn id="45" presetID="22" presetClass="entr" presetSubtype="4" fill="hold"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down)">
                                      <p:cBhvr>
                                        <p:cTn id="47" dur="500"/>
                                        <p:tgtEl>
                                          <p:spTgt spid="41"/>
                                        </p:tgtEl>
                                      </p:cBhvr>
                                    </p:animEffect>
                                  </p:childTnLst>
                                </p:cTn>
                              </p:par>
                              <p:par>
                                <p:cTn id="48" presetID="22" presetClass="entr" presetSubtype="4" fill="hold" nodeType="with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wipe(down)">
                                      <p:cBhvr>
                                        <p:cTn id="50" dur="500"/>
                                        <p:tgtEl>
                                          <p:spTgt spid="40"/>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wipe(down)">
                                      <p:cBhvr>
                                        <p:cTn id="55" dur="500"/>
                                        <p:tgtEl>
                                          <p:spTgt spid="20"/>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25"/>
                                        </p:tgtEl>
                                        <p:attrNameLst>
                                          <p:attrName>style.visibility</p:attrName>
                                        </p:attrNameLst>
                                      </p:cBhvr>
                                      <p:to>
                                        <p:strVal val="visible"/>
                                      </p:to>
                                    </p:set>
                                    <p:animEffect transition="in" filter="wipe(down)">
                                      <p:cBhvr>
                                        <p:cTn id="58" dur="500"/>
                                        <p:tgtEl>
                                          <p:spTgt spid="25"/>
                                        </p:tgtEl>
                                      </p:cBhvr>
                                    </p:animEffect>
                                  </p:childTnLst>
                                </p:cTn>
                              </p:par>
                              <p:par>
                                <p:cTn id="59" presetID="22" presetClass="entr" presetSubtype="4" fill="hold" grpId="0" nodeType="withEffect">
                                  <p:stCondLst>
                                    <p:cond delay="0"/>
                                  </p:stCondLst>
                                  <p:childTnLst>
                                    <p:set>
                                      <p:cBhvr>
                                        <p:cTn id="60" dur="1" fill="hold">
                                          <p:stCondLst>
                                            <p:cond delay="0"/>
                                          </p:stCondLst>
                                        </p:cTn>
                                        <p:tgtEl>
                                          <p:spTgt spid="18"/>
                                        </p:tgtEl>
                                        <p:attrNameLst>
                                          <p:attrName>style.visibility</p:attrName>
                                        </p:attrNameLst>
                                      </p:cBhvr>
                                      <p:to>
                                        <p:strVal val="visible"/>
                                      </p:to>
                                    </p:set>
                                    <p:animEffect transition="in" filter="wipe(down)">
                                      <p:cBhvr>
                                        <p:cTn id="61" dur="500"/>
                                        <p:tgtEl>
                                          <p:spTgt spid="18"/>
                                        </p:tgtEl>
                                      </p:cBhvr>
                                    </p:animEffect>
                                  </p:childTnLst>
                                </p:cTn>
                              </p:par>
                              <p:par>
                                <p:cTn id="62" presetID="22" presetClass="entr" presetSubtype="4" fill="hold" grpId="0" nodeType="withEffect">
                                  <p:stCondLst>
                                    <p:cond delay="0"/>
                                  </p:stCondLst>
                                  <p:childTnLst>
                                    <p:set>
                                      <p:cBhvr>
                                        <p:cTn id="63" dur="1" fill="hold">
                                          <p:stCondLst>
                                            <p:cond delay="0"/>
                                          </p:stCondLst>
                                        </p:cTn>
                                        <p:tgtEl>
                                          <p:spTgt spid="6"/>
                                        </p:tgtEl>
                                        <p:attrNameLst>
                                          <p:attrName>style.visibility</p:attrName>
                                        </p:attrNameLst>
                                      </p:cBhvr>
                                      <p:to>
                                        <p:strVal val="visible"/>
                                      </p:to>
                                    </p:set>
                                    <p:animEffect transition="in" filter="wipe(down)">
                                      <p:cBhvr>
                                        <p:cTn id="64" dur="500"/>
                                        <p:tgtEl>
                                          <p:spTgt spid="6"/>
                                        </p:tgtEl>
                                      </p:cBhvr>
                                    </p:animEffect>
                                  </p:childTnLst>
                                </p:cTn>
                              </p:par>
                              <p:par>
                                <p:cTn id="65" presetID="22" presetClass="entr" presetSubtype="4" fill="hold" grpId="0" nodeType="withEffect">
                                  <p:stCondLst>
                                    <p:cond delay="0"/>
                                  </p:stCondLst>
                                  <p:childTnLst>
                                    <p:set>
                                      <p:cBhvr>
                                        <p:cTn id="66" dur="1" fill="hold">
                                          <p:stCondLst>
                                            <p:cond delay="0"/>
                                          </p:stCondLst>
                                        </p:cTn>
                                        <p:tgtEl>
                                          <p:spTgt spid="12"/>
                                        </p:tgtEl>
                                        <p:attrNameLst>
                                          <p:attrName>style.visibility</p:attrName>
                                        </p:attrNameLst>
                                      </p:cBhvr>
                                      <p:to>
                                        <p:strVal val="visible"/>
                                      </p:to>
                                    </p:set>
                                    <p:animEffect transition="in" filter="wipe(down)">
                                      <p:cBhvr>
                                        <p:cTn id="67" dur="500"/>
                                        <p:tgtEl>
                                          <p:spTgt spid="12"/>
                                        </p:tgtEl>
                                      </p:cBhvr>
                                    </p:animEffect>
                                  </p:childTnLst>
                                </p:cTn>
                              </p:par>
                              <p:par>
                                <p:cTn id="68" presetID="22" presetClass="entr" presetSubtype="4" fill="hold" nodeType="withEffect">
                                  <p:stCondLst>
                                    <p:cond delay="0"/>
                                  </p:stCondLst>
                                  <p:childTnLst>
                                    <p:set>
                                      <p:cBhvr>
                                        <p:cTn id="69" dur="1" fill="hold">
                                          <p:stCondLst>
                                            <p:cond delay="0"/>
                                          </p:stCondLst>
                                        </p:cTn>
                                        <p:tgtEl>
                                          <p:spTgt spid="36"/>
                                        </p:tgtEl>
                                        <p:attrNameLst>
                                          <p:attrName>style.visibility</p:attrName>
                                        </p:attrNameLst>
                                      </p:cBhvr>
                                      <p:to>
                                        <p:strVal val="visible"/>
                                      </p:to>
                                    </p:set>
                                    <p:animEffect transition="in" filter="wipe(down)">
                                      <p:cBhvr>
                                        <p:cTn id="70" dur="500"/>
                                        <p:tgtEl>
                                          <p:spTgt spid="36"/>
                                        </p:tgtEl>
                                      </p:cBhvr>
                                    </p:animEffect>
                                  </p:childTnLst>
                                </p:cTn>
                              </p:par>
                              <p:par>
                                <p:cTn id="71" presetID="22" presetClass="entr" presetSubtype="4" fill="hold" nodeType="withEffect">
                                  <p:stCondLst>
                                    <p:cond delay="0"/>
                                  </p:stCondLst>
                                  <p:childTnLst>
                                    <p:set>
                                      <p:cBhvr>
                                        <p:cTn id="72" dur="1" fill="hold">
                                          <p:stCondLst>
                                            <p:cond delay="0"/>
                                          </p:stCondLst>
                                        </p:cTn>
                                        <p:tgtEl>
                                          <p:spTgt spid="37"/>
                                        </p:tgtEl>
                                        <p:attrNameLst>
                                          <p:attrName>style.visibility</p:attrName>
                                        </p:attrNameLst>
                                      </p:cBhvr>
                                      <p:to>
                                        <p:strVal val="visible"/>
                                      </p:to>
                                    </p:set>
                                    <p:animEffect transition="in" filter="wipe(down)">
                                      <p:cBhvr>
                                        <p:cTn id="73" dur="500"/>
                                        <p:tgtEl>
                                          <p:spTgt spid="37"/>
                                        </p:tgtEl>
                                      </p:cBhvr>
                                    </p:animEffect>
                                  </p:childTnLst>
                                </p:cTn>
                              </p:par>
                              <p:par>
                                <p:cTn id="74" presetID="22" presetClass="entr" presetSubtype="4" fill="hold" nodeType="withEffect">
                                  <p:stCondLst>
                                    <p:cond delay="0"/>
                                  </p:stCondLst>
                                  <p:childTnLst>
                                    <p:set>
                                      <p:cBhvr>
                                        <p:cTn id="75" dur="1" fill="hold">
                                          <p:stCondLst>
                                            <p:cond delay="0"/>
                                          </p:stCondLst>
                                        </p:cTn>
                                        <p:tgtEl>
                                          <p:spTgt spid="5"/>
                                        </p:tgtEl>
                                        <p:attrNameLst>
                                          <p:attrName>style.visibility</p:attrName>
                                        </p:attrNameLst>
                                      </p:cBhvr>
                                      <p:to>
                                        <p:strVal val="visible"/>
                                      </p:to>
                                    </p:set>
                                    <p:animEffect transition="in" filter="wipe(down)">
                                      <p:cBhvr>
                                        <p:cTn id="76" dur="500"/>
                                        <p:tgtEl>
                                          <p:spTgt spid="5"/>
                                        </p:tgtEl>
                                      </p:cBhvr>
                                    </p:animEffect>
                                  </p:childTnLst>
                                </p:cTn>
                              </p:par>
                              <p:par>
                                <p:cTn id="77" presetID="22" presetClass="entr" presetSubtype="4" fill="hold" nodeType="withEffect">
                                  <p:stCondLst>
                                    <p:cond delay="0"/>
                                  </p:stCondLst>
                                  <p:childTnLst>
                                    <p:set>
                                      <p:cBhvr>
                                        <p:cTn id="78" dur="1" fill="hold">
                                          <p:stCondLst>
                                            <p:cond delay="0"/>
                                          </p:stCondLst>
                                        </p:cTn>
                                        <p:tgtEl>
                                          <p:spTgt spid="11"/>
                                        </p:tgtEl>
                                        <p:attrNameLst>
                                          <p:attrName>style.visibility</p:attrName>
                                        </p:attrNameLst>
                                      </p:cBhvr>
                                      <p:to>
                                        <p:strVal val="visible"/>
                                      </p:to>
                                    </p:set>
                                    <p:animEffect transition="in" filter="wipe(down)">
                                      <p:cBhvr>
                                        <p:cTn id="79" dur="500"/>
                                        <p:tgtEl>
                                          <p:spTgt spid="11"/>
                                        </p:tgtEl>
                                      </p:cBhvr>
                                    </p:animEffect>
                                  </p:childTnLst>
                                </p:cTn>
                              </p:par>
                              <p:par>
                                <p:cTn id="80" presetID="22" presetClass="entr" presetSubtype="4" fill="hold" nodeType="withEffect">
                                  <p:stCondLst>
                                    <p:cond delay="0"/>
                                  </p:stCondLst>
                                  <p:childTnLst>
                                    <p:set>
                                      <p:cBhvr>
                                        <p:cTn id="81" dur="1" fill="hold">
                                          <p:stCondLst>
                                            <p:cond delay="0"/>
                                          </p:stCondLst>
                                        </p:cTn>
                                        <p:tgtEl>
                                          <p:spTgt spid="22"/>
                                        </p:tgtEl>
                                        <p:attrNameLst>
                                          <p:attrName>style.visibility</p:attrName>
                                        </p:attrNameLst>
                                      </p:cBhvr>
                                      <p:to>
                                        <p:strVal val="visible"/>
                                      </p:to>
                                    </p:set>
                                    <p:animEffect transition="in" filter="wipe(down)">
                                      <p:cBhvr>
                                        <p:cTn id="82" dur="500"/>
                                        <p:tgtEl>
                                          <p:spTgt spid="22"/>
                                        </p:tgtEl>
                                      </p:cBhvr>
                                    </p:animEffect>
                                  </p:childTnLst>
                                </p:cTn>
                              </p:par>
                              <p:par>
                                <p:cTn id="83" presetID="22" presetClass="entr" presetSubtype="4" fill="hold" nodeType="withEffect">
                                  <p:stCondLst>
                                    <p:cond delay="0"/>
                                  </p:stCondLst>
                                  <p:childTnLst>
                                    <p:set>
                                      <p:cBhvr>
                                        <p:cTn id="84" dur="1" fill="hold">
                                          <p:stCondLst>
                                            <p:cond delay="0"/>
                                          </p:stCondLst>
                                        </p:cTn>
                                        <p:tgtEl>
                                          <p:spTgt spid="17"/>
                                        </p:tgtEl>
                                        <p:attrNameLst>
                                          <p:attrName>style.visibility</p:attrName>
                                        </p:attrNameLst>
                                      </p:cBhvr>
                                      <p:to>
                                        <p:strVal val="visible"/>
                                      </p:to>
                                    </p:set>
                                    <p:animEffect transition="in" filter="wipe(down)">
                                      <p:cBhvr>
                                        <p:cTn id="85" dur="500"/>
                                        <p:tgtEl>
                                          <p:spTgt spid="17"/>
                                        </p:tgtEl>
                                      </p:cBhvr>
                                    </p:animEffect>
                                  </p:childTnLst>
                                </p:cTn>
                              </p:par>
                            </p:childTnLst>
                          </p:cTn>
                        </p:par>
                      </p:childTnLst>
                    </p:cTn>
                  </p:par>
                  <p:par>
                    <p:cTn id="86" fill="hold">
                      <p:stCondLst>
                        <p:cond delay="indefinite"/>
                      </p:stCondLst>
                      <p:childTnLst>
                        <p:par>
                          <p:cTn id="87" fill="hold">
                            <p:stCondLst>
                              <p:cond delay="0"/>
                            </p:stCondLst>
                            <p:childTnLst>
                              <p:par>
                                <p:cTn id="88" presetID="1" presetClass="exit" presetSubtype="0" fill="hold" grpId="1" nodeType="clickEffect">
                                  <p:stCondLst>
                                    <p:cond delay="0"/>
                                  </p:stCondLst>
                                  <p:childTnLst>
                                    <p:set>
                                      <p:cBhvr>
                                        <p:cTn id="89" dur="1" fill="hold">
                                          <p:stCondLst>
                                            <p:cond delay="0"/>
                                          </p:stCondLst>
                                        </p:cTn>
                                        <p:tgtEl>
                                          <p:spTgt spid="19"/>
                                        </p:tgtEl>
                                        <p:attrNameLst>
                                          <p:attrName>style.visibility</p:attrName>
                                        </p:attrNameLst>
                                      </p:cBhvr>
                                      <p:to>
                                        <p:strVal val="hidden"/>
                                      </p:to>
                                    </p:set>
                                  </p:childTnLst>
                                </p:cTn>
                              </p:par>
                              <p:par>
                                <p:cTn id="90" presetID="1" presetClass="exit" presetSubtype="0" fill="hold" grpId="1" nodeType="withEffect">
                                  <p:stCondLst>
                                    <p:cond delay="0"/>
                                  </p:stCondLst>
                                  <p:childTnLst>
                                    <p:set>
                                      <p:cBhvr>
                                        <p:cTn id="91" dur="1" fill="hold">
                                          <p:stCondLst>
                                            <p:cond delay="0"/>
                                          </p:stCondLst>
                                        </p:cTn>
                                        <p:tgtEl>
                                          <p:spTgt spid="21"/>
                                        </p:tgtEl>
                                        <p:attrNameLst>
                                          <p:attrName>style.visibility</p:attrName>
                                        </p:attrNameLst>
                                      </p:cBhvr>
                                      <p:to>
                                        <p:strVal val="hidden"/>
                                      </p:to>
                                    </p:set>
                                  </p:childTnLst>
                                </p:cTn>
                              </p:par>
                              <p:par>
                                <p:cTn id="92" presetID="1" presetClass="exit" presetSubtype="0" fill="hold" grpId="1" nodeType="withEffect">
                                  <p:stCondLst>
                                    <p:cond delay="0"/>
                                  </p:stCondLst>
                                  <p:childTnLst>
                                    <p:set>
                                      <p:cBhvr>
                                        <p:cTn id="93" dur="1" fill="hold">
                                          <p:stCondLst>
                                            <p:cond delay="0"/>
                                          </p:stCondLst>
                                        </p:cTn>
                                        <p:tgtEl>
                                          <p:spTgt spid="15"/>
                                        </p:tgtEl>
                                        <p:attrNameLst>
                                          <p:attrName>style.visibility</p:attrName>
                                        </p:attrNameLst>
                                      </p:cBhvr>
                                      <p:to>
                                        <p:strVal val="hidden"/>
                                      </p:to>
                                    </p:set>
                                  </p:childTnLst>
                                </p:cTn>
                              </p:par>
                              <p:par>
                                <p:cTn id="94" presetID="1" presetClass="exit" presetSubtype="0" fill="hold" grpId="1" nodeType="withEffect">
                                  <p:stCondLst>
                                    <p:cond delay="0"/>
                                  </p:stCondLst>
                                  <p:childTnLst>
                                    <p:set>
                                      <p:cBhvr>
                                        <p:cTn id="95" dur="1" fill="hold">
                                          <p:stCondLst>
                                            <p:cond delay="0"/>
                                          </p:stCondLst>
                                        </p:cTn>
                                        <p:tgtEl>
                                          <p:spTgt spid="29"/>
                                        </p:tgtEl>
                                        <p:attrNameLst>
                                          <p:attrName>style.visibility</p:attrName>
                                        </p:attrNameLst>
                                      </p:cBhvr>
                                      <p:to>
                                        <p:strVal val="hidden"/>
                                      </p:to>
                                    </p:set>
                                  </p:childTnLst>
                                </p:cTn>
                              </p:par>
                              <p:par>
                                <p:cTn id="96" presetID="1" presetClass="exit" presetSubtype="0" fill="hold" grpId="1" nodeType="withEffect">
                                  <p:stCondLst>
                                    <p:cond delay="0"/>
                                  </p:stCondLst>
                                  <p:childTnLst>
                                    <p:set>
                                      <p:cBhvr>
                                        <p:cTn id="97" dur="1" fill="hold">
                                          <p:stCondLst>
                                            <p:cond delay="0"/>
                                          </p:stCondLst>
                                        </p:cTn>
                                        <p:tgtEl>
                                          <p:spTgt spid="31"/>
                                        </p:tgtEl>
                                        <p:attrNameLst>
                                          <p:attrName>style.visibility</p:attrName>
                                        </p:attrNameLst>
                                      </p:cBhvr>
                                      <p:to>
                                        <p:strVal val="hidden"/>
                                      </p:to>
                                    </p:set>
                                  </p:childTnLst>
                                </p:cTn>
                              </p:par>
                              <p:par>
                                <p:cTn id="98" presetID="1" presetClass="exit" presetSubtype="0" fill="hold" grpId="1" nodeType="withEffect">
                                  <p:stCondLst>
                                    <p:cond delay="0"/>
                                  </p:stCondLst>
                                  <p:childTnLst>
                                    <p:set>
                                      <p:cBhvr>
                                        <p:cTn id="99" dur="1" fill="hold">
                                          <p:stCondLst>
                                            <p:cond delay="0"/>
                                          </p:stCondLst>
                                        </p:cTn>
                                        <p:tgtEl>
                                          <p:spTgt spid="44"/>
                                        </p:tgtEl>
                                        <p:attrNameLst>
                                          <p:attrName>style.visibility</p:attrName>
                                        </p:attrNameLst>
                                      </p:cBhvr>
                                      <p:to>
                                        <p:strVal val="hidden"/>
                                      </p:to>
                                    </p:set>
                                  </p:childTnLst>
                                </p:cTn>
                              </p:par>
                              <p:par>
                                <p:cTn id="100" presetID="1" presetClass="exit" presetSubtype="0" fill="hold" grpId="1" nodeType="withEffect">
                                  <p:stCondLst>
                                    <p:cond delay="0"/>
                                  </p:stCondLst>
                                  <p:childTnLst>
                                    <p:set>
                                      <p:cBhvr>
                                        <p:cTn id="101" dur="1" fill="hold">
                                          <p:stCondLst>
                                            <p:cond delay="0"/>
                                          </p:stCondLst>
                                        </p:cTn>
                                        <p:tgtEl>
                                          <p:spTgt spid="18"/>
                                        </p:tgtEl>
                                        <p:attrNameLst>
                                          <p:attrName>style.visibility</p:attrName>
                                        </p:attrNameLst>
                                      </p:cBhvr>
                                      <p:to>
                                        <p:strVal val="hidden"/>
                                      </p:to>
                                    </p:set>
                                  </p:childTnLst>
                                </p:cTn>
                              </p:par>
                              <p:par>
                                <p:cTn id="102" presetID="1" presetClass="exit" presetSubtype="0" fill="hold" grpId="1" nodeType="withEffect">
                                  <p:stCondLst>
                                    <p:cond delay="0"/>
                                  </p:stCondLst>
                                  <p:childTnLst>
                                    <p:set>
                                      <p:cBhvr>
                                        <p:cTn id="103" dur="1" fill="hold">
                                          <p:stCondLst>
                                            <p:cond delay="0"/>
                                          </p:stCondLst>
                                        </p:cTn>
                                        <p:tgtEl>
                                          <p:spTgt spid="6"/>
                                        </p:tgtEl>
                                        <p:attrNameLst>
                                          <p:attrName>style.visibility</p:attrName>
                                        </p:attrNameLst>
                                      </p:cBhvr>
                                      <p:to>
                                        <p:strVal val="hidden"/>
                                      </p:to>
                                    </p:set>
                                  </p:childTnLst>
                                </p:cTn>
                              </p:par>
                              <p:par>
                                <p:cTn id="104" presetID="1" presetClass="exit" presetSubtype="0" fill="hold" grpId="1" nodeType="withEffect">
                                  <p:stCondLst>
                                    <p:cond delay="0"/>
                                  </p:stCondLst>
                                  <p:childTnLst>
                                    <p:set>
                                      <p:cBhvr>
                                        <p:cTn id="105" dur="1" fill="hold">
                                          <p:stCondLst>
                                            <p:cond delay="0"/>
                                          </p:stCondLst>
                                        </p:cTn>
                                        <p:tgtEl>
                                          <p:spTgt spid="20"/>
                                        </p:tgtEl>
                                        <p:attrNameLst>
                                          <p:attrName>style.visibility</p:attrName>
                                        </p:attrNameLst>
                                      </p:cBhvr>
                                      <p:to>
                                        <p:strVal val="hidden"/>
                                      </p:to>
                                    </p:set>
                                  </p:childTnLst>
                                </p:cTn>
                              </p:par>
                              <p:par>
                                <p:cTn id="106" presetID="1" presetClass="exit" presetSubtype="0" fill="hold" grpId="1" nodeType="withEffect">
                                  <p:stCondLst>
                                    <p:cond delay="0"/>
                                  </p:stCondLst>
                                  <p:childTnLst>
                                    <p:set>
                                      <p:cBhvr>
                                        <p:cTn id="107" dur="1" fill="hold">
                                          <p:stCondLst>
                                            <p:cond delay="0"/>
                                          </p:stCondLst>
                                        </p:cTn>
                                        <p:tgtEl>
                                          <p:spTgt spid="25"/>
                                        </p:tgtEl>
                                        <p:attrNameLst>
                                          <p:attrName>style.visibility</p:attrName>
                                        </p:attrNameLst>
                                      </p:cBhvr>
                                      <p:to>
                                        <p:strVal val="hidden"/>
                                      </p:to>
                                    </p:set>
                                  </p:childTnLst>
                                </p:cTn>
                              </p:par>
                              <p:par>
                                <p:cTn id="108" presetID="1" presetClass="exit" presetSubtype="0" fill="hold" grpId="1" nodeType="withEffect">
                                  <p:stCondLst>
                                    <p:cond delay="0"/>
                                  </p:stCondLst>
                                  <p:childTnLst>
                                    <p:set>
                                      <p:cBhvr>
                                        <p:cTn id="109" dur="1" fill="hold">
                                          <p:stCondLst>
                                            <p:cond delay="0"/>
                                          </p:stCondLst>
                                        </p:cTn>
                                        <p:tgtEl>
                                          <p:spTgt spid="12"/>
                                        </p:tgtEl>
                                        <p:attrNameLst>
                                          <p:attrName>style.visibility</p:attrName>
                                        </p:attrNameLst>
                                      </p:cBhvr>
                                      <p:to>
                                        <p:strVal val="hidden"/>
                                      </p:to>
                                    </p:set>
                                  </p:childTnLst>
                                </p:cTn>
                              </p:par>
                              <p:par>
                                <p:cTn id="110" presetID="1" presetClass="exit" presetSubtype="0" fill="hold" nodeType="withEffect">
                                  <p:stCondLst>
                                    <p:cond delay="0"/>
                                  </p:stCondLst>
                                  <p:childTnLst>
                                    <p:set>
                                      <p:cBhvr>
                                        <p:cTn id="111" dur="1" fill="hold">
                                          <p:stCondLst>
                                            <p:cond delay="0"/>
                                          </p:stCondLst>
                                        </p:cTn>
                                        <p:tgtEl>
                                          <p:spTgt spid="28"/>
                                        </p:tgtEl>
                                        <p:attrNameLst>
                                          <p:attrName>style.visibility</p:attrName>
                                        </p:attrNameLst>
                                      </p:cBhvr>
                                      <p:to>
                                        <p:strVal val="hidden"/>
                                      </p:to>
                                    </p:set>
                                  </p:childTnLst>
                                </p:cTn>
                              </p:par>
                              <p:par>
                                <p:cTn id="112" presetID="1" presetClass="exit" presetSubtype="0" fill="hold" nodeType="withEffect">
                                  <p:stCondLst>
                                    <p:cond delay="0"/>
                                  </p:stCondLst>
                                  <p:childTnLst>
                                    <p:set>
                                      <p:cBhvr>
                                        <p:cTn id="113" dur="1" fill="hold">
                                          <p:stCondLst>
                                            <p:cond delay="0"/>
                                          </p:stCondLst>
                                        </p:cTn>
                                        <p:tgtEl>
                                          <p:spTgt spid="28"/>
                                        </p:tgtEl>
                                        <p:attrNameLst>
                                          <p:attrName>style.visibility</p:attrName>
                                        </p:attrNameLst>
                                      </p:cBhvr>
                                      <p:to>
                                        <p:strVal val="hidden"/>
                                      </p:to>
                                    </p:set>
                                  </p:childTnLst>
                                </p:cTn>
                              </p:par>
                              <p:par>
                                <p:cTn id="114" presetID="1" presetClass="exit" presetSubtype="0" fill="hold" nodeType="withEffect">
                                  <p:stCondLst>
                                    <p:cond delay="0"/>
                                  </p:stCondLst>
                                  <p:childTnLst>
                                    <p:set>
                                      <p:cBhvr>
                                        <p:cTn id="115" dur="1" fill="hold">
                                          <p:stCondLst>
                                            <p:cond delay="0"/>
                                          </p:stCondLst>
                                        </p:cTn>
                                        <p:tgtEl>
                                          <p:spTgt spid="38"/>
                                        </p:tgtEl>
                                        <p:attrNameLst>
                                          <p:attrName>style.visibility</p:attrName>
                                        </p:attrNameLst>
                                      </p:cBhvr>
                                      <p:to>
                                        <p:strVal val="hidden"/>
                                      </p:to>
                                    </p:set>
                                  </p:childTnLst>
                                </p:cTn>
                              </p:par>
                              <p:par>
                                <p:cTn id="116" presetID="1" presetClass="exit" presetSubtype="0" fill="hold" nodeType="withEffect">
                                  <p:stCondLst>
                                    <p:cond delay="0"/>
                                  </p:stCondLst>
                                  <p:childTnLst>
                                    <p:set>
                                      <p:cBhvr>
                                        <p:cTn id="117" dur="1" fill="hold">
                                          <p:stCondLst>
                                            <p:cond delay="0"/>
                                          </p:stCondLst>
                                        </p:cTn>
                                        <p:tgtEl>
                                          <p:spTgt spid="37"/>
                                        </p:tgtEl>
                                        <p:attrNameLst>
                                          <p:attrName>style.visibility</p:attrName>
                                        </p:attrNameLst>
                                      </p:cBhvr>
                                      <p:to>
                                        <p:strVal val="hidden"/>
                                      </p:to>
                                    </p:set>
                                  </p:childTnLst>
                                </p:cTn>
                              </p:par>
                              <p:par>
                                <p:cTn id="118" presetID="1" presetClass="exit" presetSubtype="0" fill="hold" nodeType="withEffect">
                                  <p:stCondLst>
                                    <p:cond delay="0"/>
                                  </p:stCondLst>
                                  <p:childTnLst>
                                    <p:set>
                                      <p:cBhvr>
                                        <p:cTn id="119" dur="1" fill="hold">
                                          <p:stCondLst>
                                            <p:cond delay="0"/>
                                          </p:stCondLst>
                                        </p:cTn>
                                        <p:tgtEl>
                                          <p:spTgt spid="36"/>
                                        </p:tgtEl>
                                        <p:attrNameLst>
                                          <p:attrName>style.visibility</p:attrName>
                                        </p:attrNameLst>
                                      </p:cBhvr>
                                      <p:to>
                                        <p:strVal val="hidden"/>
                                      </p:to>
                                    </p:set>
                                  </p:childTnLst>
                                </p:cTn>
                              </p:par>
                              <p:par>
                                <p:cTn id="120" presetID="1" presetClass="exit" presetSubtype="0" fill="hold" nodeType="withEffect">
                                  <p:stCondLst>
                                    <p:cond delay="0"/>
                                  </p:stCondLst>
                                  <p:childTnLst>
                                    <p:set>
                                      <p:cBhvr>
                                        <p:cTn id="121" dur="1" fill="hold">
                                          <p:stCondLst>
                                            <p:cond delay="0"/>
                                          </p:stCondLst>
                                        </p:cTn>
                                        <p:tgtEl>
                                          <p:spTgt spid="34"/>
                                        </p:tgtEl>
                                        <p:attrNameLst>
                                          <p:attrName>style.visibility</p:attrName>
                                        </p:attrNameLst>
                                      </p:cBhvr>
                                      <p:to>
                                        <p:strVal val="hidden"/>
                                      </p:to>
                                    </p:set>
                                  </p:childTnLst>
                                </p:cTn>
                              </p:par>
                              <p:par>
                                <p:cTn id="122" presetID="1" presetClass="exit" presetSubtype="0" fill="hold" nodeType="withEffect">
                                  <p:stCondLst>
                                    <p:cond delay="0"/>
                                  </p:stCondLst>
                                  <p:childTnLst>
                                    <p:set>
                                      <p:cBhvr>
                                        <p:cTn id="123" dur="1" fill="hold">
                                          <p:stCondLst>
                                            <p:cond delay="0"/>
                                          </p:stCondLst>
                                        </p:cTn>
                                        <p:tgtEl>
                                          <p:spTgt spid="32"/>
                                        </p:tgtEl>
                                        <p:attrNameLst>
                                          <p:attrName>style.visibility</p:attrName>
                                        </p:attrNameLst>
                                      </p:cBhvr>
                                      <p:to>
                                        <p:strVal val="hidden"/>
                                      </p:to>
                                    </p:set>
                                  </p:childTnLst>
                                </p:cTn>
                              </p:par>
                              <p:par>
                                <p:cTn id="124" presetID="1" presetClass="exit" presetSubtype="0" fill="hold" nodeType="withEffect">
                                  <p:stCondLst>
                                    <p:cond delay="0"/>
                                  </p:stCondLst>
                                  <p:childTnLst>
                                    <p:set>
                                      <p:cBhvr>
                                        <p:cTn id="125" dur="1" fill="hold">
                                          <p:stCondLst>
                                            <p:cond delay="0"/>
                                          </p:stCondLst>
                                        </p:cTn>
                                        <p:tgtEl>
                                          <p:spTgt spid="14"/>
                                        </p:tgtEl>
                                        <p:attrNameLst>
                                          <p:attrName>style.visibility</p:attrName>
                                        </p:attrNameLst>
                                      </p:cBhvr>
                                      <p:to>
                                        <p:strVal val="hidden"/>
                                      </p:to>
                                    </p:set>
                                  </p:childTnLst>
                                </p:cTn>
                              </p:par>
                              <p:par>
                                <p:cTn id="126" presetID="1" presetClass="exit" presetSubtype="0" fill="hold" nodeType="withEffect">
                                  <p:stCondLst>
                                    <p:cond delay="0"/>
                                  </p:stCondLst>
                                  <p:childTnLst>
                                    <p:set>
                                      <p:cBhvr>
                                        <p:cTn id="127" dur="1" fill="hold">
                                          <p:stCondLst>
                                            <p:cond delay="0"/>
                                          </p:stCondLst>
                                        </p:cTn>
                                        <p:tgtEl>
                                          <p:spTgt spid="5"/>
                                        </p:tgtEl>
                                        <p:attrNameLst>
                                          <p:attrName>style.visibility</p:attrName>
                                        </p:attrNameLst>
                                      </p:cBhvr>
                                      <p:to>
                                        <p:strVal val="hidden"/>
                                      </p:to>
                                    </p:set>
                                  </p:childTnLst>
                                </p:cTn>
                              </p:par>
                              <p:par>
                                <p:cTn id="128" presetID="1" presetClass="exit" presetSubtype="0" fill="hold" nodeType="withEffect">
                                  <p:stCondLst>
                                    <p:cond delay="0"/>
                                  </p:stCondLst>
                                  <p:childTnLst>
                                    <p:set>
                                      <p:cBhvr>
                                        <p:cTn id="129" dur="1" fill="hold">
                                          <p:stCondLst>
                                            <p:cond delay="0"/>
                                          </p:stCondLst>
                                        </p:cTn>
                                        <p:tgtEl>
                                          <p:spTgt spid="11"/>
                                        </p:tgtEl>
                                        <p:attrNameLst>
                                          <p:attrName>style.visibility</p:attrName>
                                        </p:attrNameLst>
                                      </p:cBhvr>
                                      <p:to>
                                        <p:strVal val="hidden"/>
                                      </p:to>
                                    </p:set>
                                  </p:childTnLst>
                                </p:cTn>
                              </p:par>
                              <p:par>
                                <p:cTn id="130" presetID="1" presetClass="exit" presetSubtype="0" fill="hold" nodeType="withEffect">
                                  <p:stCondLst>
                                    <p:cond delay="0"/>
                                  </p:stCondLst>
                                  <p:childTnLst>
                                    <p:set>
                                      <p:cBhvr>
                                        <p:cTn id="131" dur="1" fill="hold">
                                          <p:stCondLst>
                                            <p:cond delay="0"/>
                                          </p:stCondLst>
                                        </p:cTn>
                                        <p:tgtEl>
                                          <p:spTgt spid="17"/>
                                        </p:tgtEl>
                                        <p:attrNameLst>
                                          <p:attrName>style.visibility</p:attrName>
                                        </p:attrNameLst>
                                      </p:cBhvr>
                                      <p:to>
                                        <p:strVal val="hidden"/>
                                      </p:to>
                                    </p:set>
                                  </p:childTnLst>
                                </p:cTn>
                              </p:par>
                              <p:par>
                                <p:cTn id="132" presetID="1" presetClass="exit" presetSubtype="0" fill="hold" nodeType="withEffect">
                                  <p:stCondLst>
                                    <p:cond delay="0"/>
                                  </p:stCondLst>
                                  <p:childTnLst>
                                    <p:set>
                                      <p:cBhvr>
                                        <p:cTn id="133" dur="1" fill="hold">
                                          <p:stCondLst>
                                            <p:cond delay="0"/>
                                          </p:stCondLst>
                                        </p:cTn>
                                        <p:tgtEl>
                                          <p:spTgt spid="22"/>
                                        </p:tgtEl>
                                        <p:attrNameLst>
                                          <p:attrName>style.visibility</p:attrName>
                                        </p:attrNameLst>
                                      </p:cBhvr>
                                      <p:to>
                                        <p:strVal val="hidden"/>
                                      </p:to>
                                    </p:set>
                                  </p:childTnLst>
                                </p:cTn>
                              </p:par>
                              <p:par>
                                <p:cTn id="134" presetID="1" presetClass="exit" presetSubtype="0" fill="hold" nodeType="withEffect">
                                  <p:stCondLst>
                                    <p:cond delay="0"/>
                                  </p:stCondLst>
                                  <p:childTnLst>
                                    <p:set>
                                      <p:cBhvr>
                                        <p:cTn id="135" dur="1" fill="hold">
                                          <p:stCondLst>
                                            <p:cond delay="0"/>
                                          </p:stCondLst>
                                        </p:cTn>
                                        <p:tgtEl>
                                          <p:spTgt spid="26"/>
                                        </p:tgtEl>
                                        <p:attrNameLst>
                                          <p:attrName>style.visibility</p:attrName>
                                        </p:attrNameLst>
                                      </p:cBhvr>
                                      <p:to>
                                        <p:strVal val="hidden"/>
                                      </p:to>
                                    </p:set>
                                  </p:childTnLst>
                                </p:cTn>
                              </p:par>
                              <p:par>
                                <p:cTn id="136" presetID="1" presetClass="exit" presetSubtype="0" fill="hold" nodeType="withEffect">
                                  <p:stCondLst>
                                    <p:cond delay="0"/>
                                  </p:stCondLst>
                                  <p:childTnLst>
                                    <p:set>
                                      <p:cBhvr>
                                        <p:cTn id="137" dur="1" fill="hold">
                                          <p:stCondLst>
                                            <p:cond delay="0"/>
                                          </p:stCondLst>
                                        </p:cTn>
                                        <p:tgtEl>
                                          <p:spTgt spid="40"/>
                                        </p:tgtEl>
                                        <p:attrNameLst>
                                          <p:attrName>style.visibility</p:attrName>
                                        </p:attrNameLst>
                                      </p:cBhvr>
                                      <p:to>
                                        <p:strVal val="hidden"/>
                                      </p:to>
                                    </p:set>
                                  </p:childTnLst>
                                </p:cTn>
                              </p:par>
                              <p:par>
                                <p:cTn id="138" presetID="1" presetClass="exit" presetSubtype="0" fill="hold" nodeType="withEffect">
                                  <p:stCondLst>
                                    <p:cond delay="0"/>
                                  </p:stCondLst>
                                  <p:childTnLst>
                                    <p:set>
                                      <p:cBhvr>
                                        <p:cTn id="139" dur="1" fill="hold">
                                          <p:stCondLst>
                                            <p:cond delay="0"/>
                                          </p:stCondLst>
                                        </p:cTn>
                                        <p:tgtEl>
                                          <p:spTgt spid="41"/>
                                        </p:tgtEl>
                                        <p:attrNameLst>
                                          <p:attrName>style.visibility</p:attrName>
                                        </p:attrNameLst>
                                      </p:cBhvr>
                                      <p:to>
                                        <p:strVal val="hidden"/>
                                      </p:to>
                                    </p:set>
                                  </p:childTnLst>
                                </p:cTn>
                              </p:par>
                            </p:childTnLst>
                          </p:cTn>
                        </p:par>
                      </p:childTnLst>
                    </p:cTn>
                  </p:par>
                  <p:par>
                    <p:cTn id="140" fill="hold">
                      <p:stCondLst>
                        <p:cond delay="indefinite"/>
                      </p:stCondLst>
                      <p:childTnLst>
                        <p:par>
                          <p:cTn id="141" fill="hold">
                            <p:stCondLst>
                              <p:cond delay="0"/>
                            </p:stCondLst>
                            <p:childTnLst>
                              <p:par>
                                <p:cTn id="142" presetID="20" presetClass="entr" presetSubtype="0" fill="hold" grpId="0" nodeType="clickEffect">
                                  <p:stCondLst>
                                    <p:cond delay="0"/>
                                  </p:stCondLst>
                                  <p:childTnLst>
                                    <p:set>
                                      <p:cBhvr>
                                        <p:cTn id="143" dur="1" fill="hold">
                                          <p:stCondLst>
                                            <p:cond delay="0"/>
                                          </p:stCondLst>
                                        </p:cTn>
                                        <p:tgtEl>
                                          <p:spTgt spid="58"/>
                                        </p:tgtEl>
                                        <p:attrNameLst>
                                          <p:attrName>style.visibility</p:attrName>
                                        </p:attrNameLst>
                                      </p:cBhvr>
                                      <p:to>
                                        <p:strVal val="visible"/>
                                      </p:to>
                                    </p:set>
                                    <p:animEffect transition="in" filter="wedge">
                                      <p:cBhvr>
                                        <p:cTn id="144" dur="2000"/>
                                        <p:tgtEl>
                                          <p:spTgt spid="58"/>
                                        </p:tgtEl>
                                      </p:cBhvr>
                                    </p:animEffect>
                                  </p:childTnLst>
                                </p:cTn>
                              </p:par>
                              <p:par>
                                <p:cTn id="145" presetID="21" presetClass="entr" presetSubtype="1" fill="hold" grpId="0" nodeType="withEffect">
                                  <p:stCondLst>
                                    <p:cond delay="0"/>
                                  </p:stCondLst>
                                  <p:childTnLst>
                                    <p:set>
                                      <p:cBhvr>
                                        <p:cTn id="146" dur="1" fill="hold">
                                          <p:stCondLst>
                                            <p:cond delay="0"/>
                                          </p:stCondLst>
                                        </p:cTn>
                                        <p:tgtEl>
                                          <p:spTgt spid="48"/>
                                        </p:tgtEl>
                                        <p:attrNameLst>
                                          <p:attrName>style.visibility</p:attrName>
                                        </p:attrNameLst>
                                      </p:cBhvr>
                                      <p:to>
                                        <p:strVal val="visible"/>
                                      </p:to>
                                    </p:set>
                                    <p:animEffect transition="in" filter="wheel(1)">
                                      <p:cBhvr>
                                        <p:cTn id="147" dur="2000"/>
                                        <p:tgtEl>
                                          <p:spTgt spid="48"/>
                                        </p:tgtEl>
                                      </p:cBhvr>
                                    </p:animEffect>
                                  </p:childTnLst>
                                </p:cTn>
                              </p:par>
                              <p:par>
                                <p:cTn id="148" presetID="21" presetClass="entr" presetSubtype="1" fill="hold" grpId="0" nodeType="withEffect">
                                  <p:stCondLst>
                                    <p:cond delay="0"/>
                                  </p:stCondLst>
                                  <p:childTnLst>
                                    <p:set>
                                      <p:cBhvr>
                                        <p:cTn id="149" dur="1" fill="hold">
                                          <p:stCondLst>
                                            <p:cond delay="0"/>
                                          </p:stCondLst>
                                        </p:cTn>
                                        <p:tgtEl>
                                          <p:spTgt spid="59"/>
                                        </p:tgtEl>
                                        <p:attrNameLst>
                                          <p:attrName>style.visibility</p:attrName>
                                        </p:attrNameLst>
                                      </p:cBhvr>
                                      <p:to>
                                        <p:strVal val="visible"/>
                                      </p:to>
                                    </p:set>
                                    <p:animEffect transition="in" filter="wheel(1)">
                                      <p:cBhvr>
                                        <p:cTn id="150" dur="2000"/>
                                        <p:tgtEl>
                                          <p:spTgt spid="59"/>
                                        </p:tgtEl>
                                      </p:cBhvr>
                                    </p:animEffect>
                                  </p:childTnLst>
                                </p:cTn>
                              </p:par>
                              <p:par>
                                <p:cTn id="151" presetID="20" presetClass="entr" presetSubtype="0" fill="hold" grpId="1" nodeType="withEffect">
                                  <p:stCondLst>
                                    <p:cond delay="0"/>
                                  </p:stCondLst>
                                  <p:childTnLst>
                                    <p:set>
                                      <p:cBhvr>
                                        <p:cTn id="152" dur="1" fill="hold">
                                          <p:stCondLst>
                                            <p:cond delay="0"/>
                                          </p:stCondLst>
                                        </p:cTn>
                                        <p:tgtEl>
                                          <p:spTgt spid="58"/>
                                        </p:tgtEl>
                                        <p:attrNameLst>
                                          <p:attrName>style.visibility</p:attrName>
                                        </p:attrNameLst>
                                      </p:cBhvr>
                                      <p:to>
                                        <p:strVal val="visible"/>
                                      </p:to>
                                    </p:set>
                                    <p:animEffect transition="in" filter="wedge">
                                      <p:cBhvr>
                                        <p:cTn id="153" dur="2000"/>
                                        <p:tgtEl>
                                          <p:spTgt spid="58"/>
                                        </p:tgtEl>
                                      </p:cBhvr>
                                    </p:animEffect>
                                  </p:childTnLst>
                                </p:cTn>
                              </p:par>
                            </p:childTnLst>
                          </p:cTn>
                        </p:par>
                      </p:childTnLst>
                    </p:cTn>
                  </p:par>
                  <p:par>
                    <p:cTn id="154" fill="hold">
                      <p:stCondLst>
                        <p:cond delay="indefinite"/>
                      </p:stCondLst>
                      <p:childTnLst>
                        <p:par>
                          <p:cTn id="155" fill="hold">
                            <p:stCondLst>
                              <p:cond delay="0"/>
                            </p:stCondLst>
                            <p:childTnLst>
                              <p:par>
                                <p:cTn id="156" presetID="10" presetClass="entr" presetSubtype="0" fill="hold" grpId="0" nodeType="clickEffect">
                                  <p:stCondLst>
                                    <p:cond delay="0"/>
                                  </p:stCondLst>
                                  <p:childTnLst>
                                    <p:set>
                                      <p:cBhvr>
                                        <p:cTn id="157" dur="1" fill="hold">
                                          <p:stCondLst>
                                            <p:cond delay="0"/>
                                          </p:stCondLst>
                                        </p:cTn>
                                        <p:tgtEl>
                                          <p:spTgt spid="47"/>
                                        </p:tgtEl>
                                        <p:attrNameLst>
                                          <p:attrName>style.visibility</p:attrName>
                                        </p:attrNameLst>
                                      </p:cBhvr>
                                      <p:to>
                                        <p:strVal val="visible"/>
                                      </p:to>
                                    </p:set>
                                    <p:animEffect transition="in" filter="fade">
                                      <p:cBhvr>
                                        <p:cTn id="158" dur="500"/>
                                        <p:tgtEl>
                                          <p:spTgt spid="47"/>
                                        </p:tgtEl>
                                      </p:cBhvr>
                                    </p:animEffect>
                                  </p:childTnLst>
                                </p:cTn>
                              </p:par>
                              <p:par>
                                <p:cTn id="159" presetID="10" presetClass="entr" presetSubtype="0" fill="hold" grpId="0" nodeType="withEffect">
                                  <p:stCondLst>
                                    <p:cond delay="0"/>
                                  </p:stCondLst>
                                  <p:childTnLst>
                                    <p:set>
                                      <p:cBhvr>
                                        <p:cTn id="160" dur="1" fill="hold">
                                          <p:stCondLst>
                                            <p:cond delay="0"/>
                                          </p:stCondLst>
                                        </p:cTn>
                                        <p:tgtEl>
                                          <p:spTgt spid="60"/>
                                        </p:tgtEl>
                                        <p:attrNameLst>
                                          <p:attrName>style.visibility</p:attrName>
                                        </p:attrNameLst>
                                      </p:cBhvr>
                                      <p:to>
                                        <p:strVal val="visible"/>
                                      </p:to>
                                    </p:set>
                                    <p:animEffect transition="in" filter="fade">
                                      <p:cBhvr>
                                        <p:cTn id="161" dur="500"/>
                                        <p:tgtEl>
                                          <p:spTgt spid="60"/>
                                        </p:tgtEl>
                                      </p:cBhvr>
                                    </p:animEffect>
                                  </p:childTnLst>
                                </p:cTn>
                              </p:par>
                              <p:par>
                                <p:cTn id="162" presetID="10" presetClass="entr" presetSubtype="0" fill="hold" grpId="1" nodeType="withEffect">
                                  <p:stCondLst>
                                    <p:cond delay="0"/>
                                  </p:stCondLst>
                                  <p:childTnLst>
                                    <p:set>
                                      <p:cBhvr>
                                        <p:cTn id="163" dur="1" fill="hold">
                                          <p:stCondLst>
                                            <p:cond delay="0"/>
                                          </p:stCondLst>
                                        </p:cTn>
                                        <p:tgtEl>
                                          <p:spTgt spid="60"/>
                                        </p:tgtEl>
                                        <p:attrNameLst>
                                          <p:attrName>style.visibility</p:attrName>
                                        </p:attrNameLst>
                                      </p:cBhvr>
                                      <p:to>
                                        <p:strVal val="visible"/>
                                      </p:to>
                                    </p:set>
                                    <p:animEffect transition="in" filter="fade">
                                      <p:cBhvr>
                                        <p:cTn id="164" dur="500"/>
                                        <p:tgtEl>
                                          <p:spTgt spid="60"/>
                                        </p:tgtEl>
                                      </p:cBhvr>
                                    </p:animEffect>
                                  </p:childTnLst>
                                </p:cTn>
                              </p:par>
                              <p:par>
                                <p:cTn id="165" presetID="10" presetClass="entr" presetSubtype="0" fill="hold" grpId="0" nodeType="withEffect">
                                  <p:stCondLst>
                                    <p:cond delay="0"/>
                                  </p:stCondLst>
                                  <p:childTnLst>
                                    <p:set>
                                      <p:cBhvr>
                                        <p:cTn id="166" dur="1" fill="hold">
                                          <p:stCondLst>
                                            <p:cond delay="0"/>
                                          </p:stCondLst>
                                        </p:cTn>
                                        <p:tgtEl>
                                          <p:spTgt spid="61"/>
                                        </p:tgtEl>
                                        <p:attrNameLst>
                                          <p:attrName>style.visibility</p:attrName>
                                        </p:attrNameLst>
                                      </p:cBhvr>
                                      <p:to>
                                        <p:strVal val="visible"/>
                                      </p:to>
                                    </p:set>
                                    <p:animEffect transition="in" filter="fade">
                                      <p:cBhvr>
                                        <p:cTn id="167" dur="500"/>
                                        <p:tgtEl>
                                          <p:spTgt spid="61"/>
                                        </p:tgtEl>
                                      </p:cBhvr>
                                    </p:animEffect>
                                  </p:childTnLst>
                                </p:cTn>
                              </p:par>
                              <p:par>
                                <p:cTn id="168" presetID="20" presetClass="entr" presetSubtype="0" fill="hold" grpId="0" nodeType="withEffect">
                                  <p:stCondLst>
                                    <p:cond delay="0"/>
                                  </p:stCondLst>
                                  <p:childTnLst>
                                    <p:set>
                                      <p:cBhvr>
                                        <p:cTn id="169" dur="1" fill="hold">
                                          <p:stCondLst>
                                            <p:cond delay="0"/>
                                          </p:stCondLst>
                                        </p:cTn>
                                        <p:tgtEl>
                                          <p:spTgt spid="56"/>
                                        </p:tgtEl>
                                        <p:attrNameLst>
                                          <p:attrName>style.visibility</p:attrName>
                                        </p:attrNameLst>
                                      </p:cBhvr>
                                      <p:to>
                                        <p:strVal val="visible"/>
                                      </p:to>
                                    </p:set>
                                    <p:animEffect transition="in" filter="wedge">
                                      <p:cBhvr>
                                        <p:cTn id="170" dur="2000"/>
                                        <p:tgtEl>
                                          <p:spTgt spid="56"/>
                                        </p:tgtEl>
                                      </p:cBhvr>
                                    </p:animEffect>
                                  </p:childTnLst>
                                </p:cTn>
                              </p:par>
                              <p:par>
                                <p:cTn id="171" presetID="20" presetClass="entr" presetSubtype="0" fill="hold" grpId="0" nodeType="withEffect">
                                  <p:stCondLst>
                                    <p:cond delay="0"/>
                                  </p:stCondLst>
                                  <p:childTnLst>
                                    <p:set>
                                      <p:cBhvr>
                                        <p:cTn id="172" dur="1" fill="hold">
                                          <p:stCondLst>
                                            <p:cond delay="0"/>
                                          </p:stCondLst>
                                        </p:cTn>
                                        <p:tgtEl>
                                          <p:spTgt spid="55"/>
                                        </p:tgtEl>
                                        <p:attrNameLst>
                                          <p:attrName>style.visibility</p:attrName>
                                        </p:attrNameLst>
                                      </p:cBhvr>
                                      <p:to>
                                        <p:strVal val="visible"/>
                                      </p:to>
                                    </p:set>
                                    <p:animEffect transition="in" filter="wedge">
                                      <p:cBhvr>
                                        <p:cTn id="173" dur="2000"/>
                                        <p:tgtEl>
                                          <p:spTgt spid="55"/>
                                        </p:tgtEl>
                                      </p:cBhvr>
                                    </p:animEffect>
                                  </p:childTnLst>
                                </p:cTn>
                              </p:par>
                              <p:par>
                                <p:cTn id="174" presetID="20" presetClass="entr" presetSubtype="0" fill="hold" grpId="0" nodeType="withEffect">
                                  <p:stCondLst>
                                    <p:cond delay="0"/>
                                  </p:stCondLst>
                                  <p:childTnLst>
                                    <p:set>
                                      <p:cBhvr>
                                        <p:cTn id="175" dur="1" fill="hold">
                                          <p:stCondLst>
                                            <p:cond delay="0"/>
                                          </p:stCondLst>
                                        </p:cTn>
                                        <p:tgtEl>
                                          <p:spTgt spid="57"/>
                                        </p:tgtEl>
                                        <p:attrNameLst>
                                          <p:attrName>style.visibility</p:attrName>
                                        </p:attrNameLst>
                                      </p:cBhvr>
                                      <p:to>
                                        <p:strVal val="visible"/>
                                      </p:to>
                                    </p:set>
                                    <p:animEffect transition="in" filter="wedge">
                                      <p:cBhvr>
                                        <p:cTn id="176" dur="2000"/>
                                        <p:tgtEl>
                                          <p:spTgt spid="57"/>
                                        </p:tgtEl>
                                      </p:cBhvr>
                                    </p:animEffect>
                                  </p:childTnLst>
                                </p:cTn>
                              </p:par>
                              <p:par>
                                <p:cTn id="177" presetID="10" presetClass="entr" presetSubtype="0" fill="hold" grpId="0" nodeType="withEffect">
                                  <p:stCondLst>
                                    <p:cond delay="0"/>
                                  </p:stCondLst>
                                  <p:childTnLst>
                                    <p:set>
                                      <p:cBhvr>
                                        <p:cTn id="178" dur="1" fill="hold">
                                          <p:stCondLst>
                                            <p:cond delay="0"/>
                                          </p:stCondLst>
                                        </p:cTn>
                                        <p:tgtEl>
                                          <p:spTgt spid="62"/>
                                        </p:tgtEl>
                                        <p:attrNameLst>
                                          <p:attrName>style.visibility</p:attrName>
                                        </p:attrNameLst>
                                      </p:cBhvr>
                                      <p:to>
                                        <p:strVal val="visible"/>
                                      </p:to>
                                    </p:set>
                                    <p:animEffect transition="in" filter="fade">
                                      <p:cBhvr>
                                        <p:cTn id="179"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19" grpId="0"/>
      <p:bldP spid="19" grpId="1"/>
      <p:bldP spid="20" grpId="0"/>
      <p:bldP spid="20" grpId="1"/>
      <p:bldP spid="21" grpId="0"/>
      <p:bldP spid="21" grpId="1"/>
      <p:bldP spid="44" grpId="0"/>
      <p:bldP spid="44" grpId="1"/>
      <p:bldP spid="47" grpId="0"/>
      <p:bldP spid="48" grpId="0"/>
      <p:bldP spid="55" grpId="0" animBg="1"/>
      <p:bldP spid="56" grpId="0" animBg="1"/>
      <p:bldP spid="57" grpId="0" animBg="1"/>
      <p:bldP spid="58" grpId="0" animBg="1"/>
      <p:bldP spid="58" grpId="1" animBg="1"/>
      <p:bldP spid="59" grpId="0" animBg="1"/>
      <p:bldP spid="60" grpId="0" animBg="1"/>
      <p:bldP spid="60" grpId="1" animBg="1"/>
      <p:bldP spid="61" grpId="0" animBg="1"/>
      <p:bldP spid="62" grpId="0" animBg="1"/>
      <p:bldP spid="6" grpId="0"/>
      <p:bldP spid="6" grpId="1"/>
      <p:bldP spid="12" grpId="0"/>
      <p:bldP spid="12" grpId="1"/>
      <p:bldP spid="15" grpId="0"/>
      <p:bldP spid="15" grpId="1"/>
      <p:bldP spid="25" grpId="0"/>
      <p:bldP spid="25" grpId="1"/>
      <p:bldP spid="29" grpId="0"/>
      <p:bldP spid="29" grpId="1"/>
      <p:bldP spid="31" grpId="0"/>
      <p:bldP spid="31"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370AB6-1679-C2E4-43E4-344FEBCFC0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D80206-DB30-749E-C25C-ADCA53192693}"/>
              </a:ext>
            </a:extLst>
          </p:cNvPr>
          <p:cNvSpPr>
            <a:spLocks noGrp="1"/>
          </p:cNvSpPr>
          <p:nvPr>
            <p:ph type="title"/>
          </p:nvPr>
        </p:nvSpPr>
        <p:spPr>
          <a:xfrm>
            <a:off x="0" y="0"/>
            <a:ext cx="12192000" cy="1052070"/>
          </a:xfrm>
          <a:solidFill>
            <a:srgbClr val="002060"/>
          </a:solidFill>
        </p:spPr>
        <p:txBody>
          <a:bodyPr>
            <a:normAutofit/>
          </a:bodyPr>
          <a:lstStyle/>
          <a:p>
            <a:pPr algn="ctr"/>
            <a:r>
              <a:rPr lang="en-US" sz="3300">
                <a:solidFill>
                  <a:schemeClr val="bg1"/>
                </a:solidFill>
              </a:rPr>
              <a:t>All </a:t>
            </a:r>
            <a:r>
              <a:rPr lang="en-US" sz="3300" err="1">
                <a:solidFill>
                  <a:schemeClr val="bg1"/>
                </a:solidFill>
              </a:rPr>
              <a:t>MiniNep</a:t>
            </a:r>
            <a:r>
              <a:rPr lang="en-US" sz="3300">
                <a:solidFill>
                  <a:schemeClr val="bg1"/>
                </a:solidFill>
              </a:rPr>
              <a:t> Values Total Flux in LUVOIR HZ, Archean Earth </a:t>
            </a:r>
            <a:endParaRPr lang="en-US" sz="2200">
              <a:solidFill>
                <a:schemeClr val="bg1"/>
              </a:solidFill>
            </a:endParaRPr>
          </a:p>
        </p:txBody>
      </p:sp>
      <mc:AlternateContent xmlns:mc="http://schemas.openxmlformats.org/markup-compatibility/2006" xmlns:a14="http://schemas.microsoft.com/office/drawing/2010/main">
        <mc:Choice Requires="a14">
          <p:sp>
            <p:nvSpPr>
              <p:cNvPr id="3" name="Title 1">
                <a:extLst>
                  <a:ext uri="{FF2B5EF4-FFF2-40B4-BE49-F238E27FC236}">
                    <a16:creationId xmlns:a16="http://schemas.microsoft.com/office/drawing/2014/main" id="{4ED67356-B3BF-D887-FCFB-60A8C49D5812}"/>
                  </a:ext>
                </a:extLst>
              </p:cNvPr>
              <p:cNvSpPr txBox="1">
                <a:spLocks/>
              </p:cNvSpPr>
              <p:nvPr/>
            </p:nvSpPr>
            <p:spPr>
              <a:xfrm>
                <a:off x="9520901" y="1142489"/>
                <a:ext cx="2489861" cy="5586621"/>
              </a:xfrm>
              <a:prstGeom prst="rect">
                <a:avLst/>
              </a:prstGeom>
              <a:solidFill>
                <a:srgbClr val="002060"/>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2200">
                  <a:solidFill>
                    <a:schemeClr val="bg1"/>
                  </a:solidFill>
                </a:endParaRPr>
              </a:p>
              <a:p>
                <a:r>
                  <a:rPr lang="en-US" sz="2200">
                    <a:solidFill>
                      <a:schemeClr val="bg1"/>
                    </a:solidFill>
                  </a:rPr>
                  <a:t>Resulting Mini Nep:</a:t>
                </a:r>
              </a:p>
              <a:p>
                <a:pPr marL="342900" indent="-342900">
                  <a:buFont typeface="Arial" panose="020B0604020202020204" pitchFamily="34" charset="0"/>
                  <a:buChar char="•"/>
                </a:pPr>
                <a:r>
                  <a:rPr lang="en-US" sz="2200">
                    <a:solidFill>
                      <a:schemeClr val="bg1"/>
                    </a:solidFill>
                  </a:rPr>
                  <a:t>Total Flux: 0.915x Solar </a:t>
                </a:r>
              </a:p>
              <a:p>
                <a:pPr marL="342900" indent="-342900">
                  <a:buFont typeface="Arial" panose="020B0604020202020204" pitchFamily="34" charset="0"/>
                  <a:buChar char="•"/>
                </a:pPr>
                <a:r>
                  <a:rPr lang="en-US" sz="2200">
                    <a:solidFill>
                      <a:schemeClr val="bg1"/>
                    </a:solidFill>
                  </a:rPr>
                  <a:t>Metallicity: 0.5x Solar</a:t>
                </a:r>
              </a:p>
              <a:p>
                <a:pPr marL="342900" indent="-342900">
                  <a:buFont typeface="Arial" panose="020B0604020202020204" pitchFamily="34" charset="0"/>
                  <a:buChar char="•"/>
                </a:pPr>
                <a:r>
                  <a:rPr lang="en-US" sz="2200">
                    <a:solidFill>
                      <a:schemeClr val="bg1"/>
                    </a:solidFill>
                  </a:rPr>
                  <a:t>Tint: 155 </a:t>
                </a:r>
                <a:r>
                  <a:rPr lang="en-US" sz="2200" i="1">
                    <a:solidFill>
                      <a:schemeClr val="bg1"/>
                    </a:solidFill>
                  </a:rPr>
                  <a:t>K</a:t>
                </a:r>
                <a:r>
                  <a:rPr lang="en-US" sz="2200">
                    <a:solidFill>
                      <a:schemeClr val="bg1"/>
                    </a:solidFill>
                  </a:rPr>
                  <a:t> tint</a:t>
                </a:r>
              </a:p>
              <a:p>
                <a:pPr marL="342900" indent="-342900">
                  <a:buFont typeface="Arial" panose="020B0604020202020204" pitchFamily="34" charset="0"/>
                  <a:buChar char="•"/>
                </a:pPr>
                <a:r>
                  <a:rPr lang="en-US" sz="2200" err="1">
                    <a:solidFill>
                      <a:schemeClr val="bg1"/>
                    </a:solidFill>
                  </a:rPr>
                  <a:t>Kzz</a:t>
                </a:r>
                <a:r>
                  <a:rPr lang="en-US" sz="2200">
                    <a:solidFill>
                      <a:schemeClr val="bg1"/>
                    </a:solidFill>
                  </a:rPr>
                  <a:t>: </a:t>
                </a:r>
                <a14:m>
                  <m:oMath xmlns:m="http://schemas.openxmlformats.org/officeDocument/2006/math">
                    <m:sSup>
                      <m:sSupPr>
                        <m:ctrlPr>
                          <a:rPr lang="en-US" sz="2200" i="1">
                            <a:solidFill>
                              <a:schemeClr val="bg1"/>
                            </a:solidFill>
                            <a:latin typeface="Cambria Math" panose="02040503050406030204" pitchFamily="18" charset="0"/>
                          </a:rPr>
                        </m:ctrlPr>
                      </m:sSupPr>
                      <m:e>
                        <m:r>
                          <a:rPr lang="en-US" sz="2200" i="1">
                            <a:solidFill>
                              <a:schemeClr val="bg1"/>
                            </a:solidFill>
                            <a:latin typeface="Cambria Math" panose="02040503050406030204" pitchFamily="18" charset="0"/>
                          </a:rPr>
                          <m:t>10</m:t>
                        </m:r>
                      </m:e>
                      <m:sup>
                        <m:r>
                          <a:rPr lang="en-US" sz="2200" i="1">
                            <a:solidFill>
                              <a:schemeClr val="bg1"/>
                            </a:solidFill>
                            <a:latin typeface="Cambria Math" panose="02040503050406030204" pitchFamily="18" charset="0"/>
                          </a:rPr>
                          <m:t>5</m:t>
                        </m:r>
                      </m:sup>
                    </m:sSup>
                  </m:oMath>
                </a14:m>
                <a:r>
                  <a:rPr lang="en-US" sz="2200">
                    <a:solidFill>
                      <a:schemeClr val="bg1"/>
                    </a:solidFill>
                  </a:rPr>
                  <a:t> </a:t>
                </a:r>
                <a14:m>
                  <m:oMath xmlns:m="http://schemas.openxmlformats.org/officeDocument/2006/math">
                    <m:sSup>
                      <m:sSupPr>
                        <m:ctrlPr>
                          <a:rPr lang="en-US" sz="2200" i="1">
                            <a:solidFill>
                              <a:schemeClr val="bg1"/>
                            </a:solidFill>
                            <a:latin typeface="Cambria Math" panose="02040503050406030204" pitchFamily="18" charset="0"/>
                          </a:rPr>
                        </m:ctrlPr>
                      </m:sSupPr>
                      <m:e>
                        <m:r>
                          <a:rPr lang="en-US" sz="2200" i="1">
                            <a:solidFill>
                              <a:schemeClr val="bg1"/>
                            </a:solidFill>
                            <a:latin typeface="Cambria Math" panose="02040503050406030204" pitchFamily="18" charset="0"/>
                          </a:rPr>
                          <m:t>𝑐𝑚</m:t>
                        </m:r>
                      </m:e>
                      <m:sup>
                        <m:r>
                          <a:rPr lang="en-US" sz="2200" i="1">
                            <a:solidFill>
                              <a:schemeClr val="bg1"/>
                            </a:solidFill>
                            <a:latin typeface="Cambria Math" panose="02040503050406030204" pitchFamily="18" charset="0"/>
                          </a:rPr>
                          <m:t>2</m:t>
                        </m:r>
                      </m:sup>
                    </m:sSup>
                    <m:r>
                      <a:rPr lang="en-US" sz="2200" i="1">
                        <a:solidFill>
                          <a:schemeClr val="bg1"/>
                        </a:solidFill>
                        <a:latin typeface="Cambria Math" panose="02040503050406030204" pitchFamily="18" charset="0"/>
                      </a:rPr>
                      <m:t>/</m:t>
                    </m:r>
                    <m:r>
                      <a:rPr lang="en-US" sz="2200" i="1">
                        <a:solidFill>
                          <a:schemeClr val="bg1"/>
                        </a:solidFill>
                        <a:latin typeface="Cambria Math" panose="02040503050406030204" pitchFamily="18" charset="0"/>
                      </a:rPr>
                      <m:t>𝑠</m:t>
                    </m:r>
                  </m:oMath>
                </a14:m>
                <a:endParaRPr lang="en-US" sz="2200">
                  <a:solidFill>
                    <a:schemeClr val="bg1"/>
                  </a:solidFill>
                </a:endParaRPr>
              </a:p>
              <a:p>
                <a:pPr marL="342900" indent="-342900">
                  <a:buFont typeface="Arial" panose="020B0604020202020204" pitchFamily="34" charset="0"/>
                  <a:buChar char="•"/>
                </a:pPr>
                <a:r>
                  <a:rPr lang="en-US" sz="2200">
                    <a:solidFill>
                      <a:schemeClr val="bg1"/>
                    </a:solidFill>
                  </a:rPr>
                  <a:t>Phase: 124.6</a:t>
                </a:r>
                <a:r>
                  <a:rPr lang="en-US" sz="2200" i="1">
                    <a:solidFill>
                      <a:schemeClr val="bg1"/>
                    </a:solidFill>
                  </a:rPr>
                  <a:t>° </a:t>
                </a:r>
                <a:endParaRPr lang="en-US" sz="2200">
                  <a:solidFill>
                    <a:schemeClr val="bg1"/>
                  </a:solidFill>
                </a:endParaRPr>
              </a:p>
              <a:p>
                <a:pPr algn="ctr"/>
                <a:endParaRPr lang="en-US" sz="2200" b="1">
                  <a:solidFill>
                    <a:schemeClr val="bg1"/>
                  </a:solidFill>
                </a:endParaRPr>
              </a:p>
              <a:p>
                <a:pPr algn="ctr"/>
                <a:r>
                  <a:rPr lang="en-US" sz="2200" b="1">
                    <a:solidFill>
                      <a:schemeClr val="bg1"/>
                    </a:solidFill>
                  </a:rPr>
                  <a:t>Takeaway:</a:t>
                </a:r>
              </a:p>
              <a:p>
                <a:pPr algn="ctr"/>
                <a:r>
                  <a:rPr lang="en-US" sz="2200">
                    <a:solidFill>
                      <a:schemeClr val="bg1"/>
                    </a:solidFill>
                  </a:rPr>
                  <a:t>No application of a cloud because H2Oaer was below default threshold for cloud; but could inclusion change low wavelength similarity?</a:t>
                </a:r>
              </a:p>
              <a:p>
                <a:pPr marL="342900" indent="-342900">
                  <a:buFontTx/>
                  <a:buChar char="-"/>
                </a:pPr>
                <a:endParaRPr lang="en-US" sz="2200">
                  <a:solidFill>
                    <a:schemeClr val="bg1"/>
                  </a:solidFill>
                </a:endParaRPr>
              </a:p>
            </p:txBody>
          </p:sp>
        </mc:Choice>
        <mc:Fallback xmlns="">
          <p:sp>
            <p:nvSpPr>
              <p:cNvPr id="3" name="Title 1">
                <a:extLst>
                  <a:ext uri="{FF2B5EF4-FFF2-40B4-BE49-F238E27FC236}">
                    <a16:creationId xmlns:a16="http://schemas.microsoft.com/office/drawing/2014/main" id="{4ED67356-B3BF-D887-FCFB-60A8C49D5812}"/>
                  </a:ext>
                </a:extLst>
              </p:cNvPr>
              <p:cNvSpPr txBox="1">
                <a:spLocks noRot="1" noChangeAspect="1" noMove="1" noResize="1" noEditPoints="1" noAdjustHandles="1" noChangeArrowheads="1" noChangeShapeType="1" noTextEdit="1"/>
              </p:cNvSpPr>
              <p:nvPr/>
            </p:nvSpPr>
            <p:spPr>
              <a:xfrm>
                <a:off x="9520901" y="1142489"/>
                <a:ext cx="2489861" cy="5586621"/>
              </a:xfrm>
              <a:prstGeom prst="rect">
                <a:avLst/>
              </a:prstGeom>
              <a:blipFill>
                <a:blip r:embed="rId3"/>
                <a:stretch>
                  <a:fillRect l="-3046" r="-4569"/>
                </a:stretch>
              </a:blipFill>
            </p:spPr>
            <p:txBody>
              <a:bodyPr/>
              <a:lstStyle/>
              <a:p>
                <a:r>
                  <a:rPr lang="en-US">
                    <a:noFill/>
                  </a:rPr>
                  <a:t> </a:t>
                </a:r>
              </a:p>
            </p:txBody>
          </p:sp>
        </mc:Fallback>
      </mc:AlternateContent>
      <p:pic>
        <p:nvPicPr>
          <p:cNvPr id="4" name="Picture 3" descr="Chart&#10;&#10;AI-generated content may be incorrect.">
            <a:extLst>
              <a:ext uri="{FF2B5EF4-FFF2-40B4-BE49-F238E27FC236}">
                <a16:creationId xmlns:a16="http://schemas.microsoft.com/office/drawing/2014/main" id="{333E56EA-4FE8-4A7A-B637-F0801F60DC3A}"/>
              </a:ext>
            </a:extLst>
          </p:cNvPr>
          <p:cNvPicPr>
            <a:picLocks noChangeAspect="1"/>
          </p:cNvPicPr>
          <p:nvPr/>
        </p:nvPicPr>
        <p:blipFill>
          <a:blip r:embed="rId4"/>
          <a:stretch>
            <a:fillRect/>
          </a:stretch>
        </p:blipFill>
        <p:spPr>
          <a:xfrm>
            <a:off x="930234" y="1071748"/>
            <a:ext cx="7715002" cy="5786252"/>
          </a:xfrm>
          <a:prstGeom prst="rect">
            <a:avLst/>
          </a:prstGeom>
        </p:spPr>
      </p:pic>
      <p:sp>
        <p:nvSpPr>
          <p:cNvPr id="5" name="Oval 4">
            <a:extLst>
              <a:ext uri="{FF2B5EF4-FFF2-40B4-BE49-F238E27FC236}">
                <a16:creationId xmlns:a16="http://schemas.microsoft.com/office/drawing/2014/main" id="{8FB800F2-FF26-6291-F81A-8931542B1B95}"/>
              </a:ext>
            </a:extLst>
          </p:cNvPr>
          <p:cNvSpPr/>
          <p:nvPr/>
        </p:nvSpPr>
        <p:spPr>
          <a:xfrm>
            <a:off x="4605051" y="4340645"/>
            <a:ext cx="914400" cy="594911"/>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own Arrow 5">
            <a:extLst>
              <a:ext uri="{FF2B5EF4-FFF2-40B4-BE49-F238E27FC236}">
                <a16:creationId xmlns:a16="http://schemas.microsoft.com/office/drawing/2014/main" id="{C74D392E-C873-8735-C0E5-FCABA20712DE}"/>
              </a:ext>
            </a:extLst>
          </p:cNvPr>
          <p:cNvSpPr/>
          <p:nvPr/>
        </p:nvSpPr>
        <p:spPr>
          <a:xfrm rot="13800175">
            <a:off x="5507414" y="4117255"/>
            <a:ext cx="196857" cy="446781"/>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70004DB-E761-798D-0CFC-FF46A7F82115}"/>
              </a:ext>
            </a:extLst>
          </p:cNvPr>
          <p:cNvSpPr txBox="1"/>
          <p:nvPr/>
        </p:nvSpPr>
        <p:spPr>
          <a:xfrm>
            <a:off x="5371443" y="3465487"/>
            <a:ext cx="2025801" cy="646331"/>
          </a:xfrm>
          <a:prstGeom prst="rect">
            <a:avLst/>
          </a:prstGeom>
          <a:noFill/>
        </p:spPr>
        <p:txBody>
          <a:bodyPr wrap="square" rtlCol="0">
            <a:spAutoFit/>
          </a:bodyPr>
          <a:lstStyle/>
          <a:p>
            <a:pPr algn="ctr"/>
            <a:r>
              <a:rPr lang="en-US">
                <a:solidFill>
                  <a:srgbClr val="FF0000"/>
                </a:solidFill>
              </a:rPr>
              <a:t>Water Vapor Condensation…</a:t>
            </a:r>
          </a:p>
        </p:txBody>
      </p:sp>
      <p:sp>
        <p:nvSpPr>
          <p:cNvPr id="8" name="TextBox 7">
            <a:extLst>
              <a:ext uri="{FF2B5EF4-FFF2-40B4-BE49-F238E27FC236}">
                <a16:creationId xmlns:a16="http://schemas.microsoft.com/office/drawing/2014/main" id="{D292E667-DDCB-C1F5-9A84-515CCD9074F2}"/>
              </a:ext>
            </a:extLst>
          </p:cNvPr>
          <p:cNvSpPr txBox="1"/>
          <p:nvPr/>
        </p:nvSpPr>
        <p:spPr>
          <a:xfrm>
            <a:off x="5519451" y="4612390"/>
            <a:ext cx="2025801" cy="369332"/>
          </a:xfrm>
          <a:prstGeom prst="rect">
            <a:avLst/>
          </a:prstGeom>
          <a:noFill/>
        </p:spPr>
        <p:txBody>
          <a:bodyPr wrap="square" rtlCol="0">
            <a:spAutoFit/>
          </a:bodyPr>
          <a:lstStyle/>
          <a:p>
            <a:pPr algn="ctr"/>
            <a:r>
              <a:rPr lang="en-US">
                <a:solidFill>
                  <a:srgbClr val="FF0000"/>
                </a:solidFill>
              </a:rPr>
              <a:t>…but no cloud!</a:t>
            </a:r>
          </a:p>
        </p:txBody>
      </p:sp>
    </p:spTree>
    <p:extLst>
      <p:ext uri="{BB962C8B-B14F-4D97-AF65-F5344CB8AC3E}">
        <p14:creationId xmlns:p14="http://schemas.microsoft.com/office/powerpoint/2010/main" val="2900275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1000" fill="hold"/>
                                        <p:tgtEl>
                                          <p:spTgt spid="7"/>
                                        </p:tgtEl>
                                        <p:attrNameLst>
                                          <p:attrName>ppt_w</p:attrName>
                                        </p:attrNameLst>
                                      </p:cBhvr>
                                      <p:tavLst>
                                        <p:tav tm="0">
                                          <p:val>
                                            <p:strVal val="#ppt_w*0.70"/>
                                          </p:val>
                                        </p:tav>
                                        <p:tav tm="100000">
                                          <p:val>
                                            <p:strVal val="#ppt_w"/>
                                          </p:val>
                                        </p:tav>
                                      </p:tavLst>
                                    </p:anim>
                                    <p:anim calcmode="lin" valueType="num">
                                      <p:cBhvr>
                                        <p:cTn id="16" dur="1000" fill="hold"/>
                                        <p:tgtEl>
                                          <p:spTgt spid="7"/>
                                        </p:tgtEl>
                                        <p:attrNameLst>
                                          <p:attrName>ppt_h</p:attrName>
                                        </p:attrNameLst>
                                      </p:cBhvr>
                                      <p:tavLst>
                                        <p:tav tm="0">
                                          <p:val>
                                            <p:strVal val="#ppt_h"/>
                                          </p:val>
                                        </p:tav>
                                        <p:tav tm="100000">
                                          <p:val>
                                            <p:strVal val="#ppt_h"/>
                                          </p:val>
                                        </p:tav>
                                      </p:tavLst>
                                    </p:anim>
                                    <p:animEffect transition="in" filter="fade">
                                      <p:cBhvr>
                                        <p:cTn id="17" dur="1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1000" fill="hold"/>
                                        <p:tgtEl>
                                          <p:spTgt spid="8"/>
                                        </p:tgtEl>
                                        <p:attrNameLst>
                                          <p:attrName>ppt_w</p:attrName>
                                        </p:attrNameLst>
                                      </p:cBhvr>
                                      <p:tavLst>
                                        <p:tav tm="0">
                                          <p:val>
                                            <p:strVal val="#ppt_w*0.70"/>
                                          </p:val>
                                        </p:tav>
                                        <p:tav tm="100000">
                                          <p:val>
                                            <p:strVal val="#ppt_w"/>
                                          </p:val>
                                        </p:tav>
                                      </p:tavLst>
                                    </p:anim>
                                    <p:anim calcmode="lin" valueType="num">
                                      <p:cBhvr>
                                        <p:cTn id="23" dur="1000" fill="hold"/>
                                        <p:tgtEl>
                                          <p:spTgt spid="8"/>
                                        </p:tgtEl>
                                        <p:attrNameLst>
                                          <p:attrName>ppt_h</p:attrName>
                                        </p:attrNameLst>
                                      </p:cBhvr>
                                      <p:tavLst>
                                        <p:tav tm="0">
                                          <p:val>
                                            <p:strVal val="#ppt_h"/>
                                          </p:val>
                                        </p:tav>
                                        <p:tav tm="100000">
                                          <p:val>
                                            <p:strVal val="#ppt_h"/>
                                          </p:val>
                                        </p:tav>
                                      </p:tavLst>
                                    </p:anim>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0229EC-B491-3035-290A-0B17C70ADC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264726-E662-B79A-85A3-2F5C4F3E59F5}"/>
              </a:ext>
            </a:extLst>
          </p:cNvPr>
          <p:cNvSpPr>
            <a:spLocks noGrp="1"/>
          </p:cNvSpPr>
          <p:nvPr>
            <p:ph type="title"/>
          </p:nvPr>
        </p:nvSpPr>
        <p:spPr>
          <a:xfrm>
            <a:off x="0" y="1009"/>
            <a:ext cx="12192000" cy="943561"/>
          </a:xfrm>
          <a:solidFill>
            <a:srgbClr val="002060"/>
          </a:solidFill>
        </p:spPr>
        <p:txBody>
          <a:bodyPr>
            <a:normAutofit/>
          </a:bodyPr>
          <a:lstStyle/>
          <a:p>
            <a:pPr algn="ctr"/>
            <a:r>
              <a:rPr lang="en-US" sz="3300">
                <a:solidFill>
                  <a:schemeClr val="bg1"/>
                </a:solidFill>
              </a:rPr>
              <a:t>What if we imposed a cloud? </a:t>
            </a:r>
          </a:p>
        </p:txBody>
      </p:sp>
      <p:sp>
        <p:nvSpPr>
          <p:cNvPr id="3" name="Title 1">
            <a:extLst>
              <a:ext uri="{FF2B5EF4-FFF2-40B4-BE49-F238E27FC236}">
                <a16:creationId xmlns:a16="http://schemas.microsoft.com/office/drawing/2014/main" id="{327BC7C7-62B6-D2B2-5AA4-6A5A626303E7}"/>
              </a:ext>
            </a:extLst>
          </p:cNvPr>
          <p:cNvSpPr txBox="1">
            <a:spLocks/>
          </p:cNvSpPr>
          <p:nvPr/>
        </p:nvSpPr>
        <p:spPr>
          <a:xfrm>
            <a:off x="0" y="5638684"/>
            <a:ext cx="12192000" cy="1222454"/>
          </a:xfrm>
          <a:prstGeom prst="rect">
            <a:avLst/>
          </a:prstGeom>
          <a:solidFill>
            <a:srgbClr val="002060"/>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Font typeface="Arial" panose="020B0604020202020204" pitchFamily="34" charset="0"/>
              <a:buChar char="•"/>
            </a:pPr>
            <a:r>
              <a:rPr lang="en-US" sz="2200">
                <a:solidFill>
                  <a:schemeClr val="bg1"/>
                </a:solidFill>
              </a:rPr>
              <a:t>Larger clear sky percentage, less cloudiness, larger flux ratio.</a:t>
            </a:r>
          </a:p>
          <a:p>
            <a:pPr marL="342900" indent="-342900">
              <a:buFont typeface="Arial" panose="020B0604020202020204" pitchFamily="34" charset="0"/>
              <a:buChar char="•"/>
            </a:pPr>
            <a:r>
              <a:rPr lang="en-US" sz="2200">
                <a:solidFill>
                  <a:schemeClr val="bg1"/>
                </a:solidFill>
              </a:rPr>
              <a:t>Larger pressure at the bottom w/ same thickness doesn’t change the spectra very much.</a:t>
            </a:r>
          </a:p>
          <a:p>
            <a:pPr marL="342900" indent="-342900">
              <a:buFont typeface="Arial" panose="020B0604020202020204" pitchFamily="34" charset="0"/>
              <a:buChar char="•"/>
            </a:pPr>
            <a:r>
              <a:rPr lang="en-US" sz="2200">
                <a:solidFill>
                  <a:schemeClr val="bg1"/>
                </a:solidFill>
              </a:rPr>
              <a:t>The Raleigh and Raman scattering are still distinguishable, more so for larger pressure at the bottom and clear sky fractions with the full spectrum.</a:t>
            </a:r>
          </a:p>
        </p:txBody>
      </p:sp>
      <p:pic>
        <p:nvPicPr>
          <p:cNvPr id="7" name="figures_transition.mp4">
            <a:hlinkClick r:id="" action="ppaction://media"/>
            <a:extLst>
              <a:ext uri="{FF2B5EF4-FFF2-40B4-BE49-F238E27FC236}">
                <a16:creationId xmlns:a16="http://schemas.microsoft.com/office/drawing/2014/main" id="{1DBBAD6A-DCDE-F0C1-FB2E-CB8CC68C1F16}"/>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13553" y="1077116"/>
            <a:ext cx="5992930" cy="4494698"/>
          </a:xfrm>
          <a:prstGeom prst="rect">
            <a:avLst/>
          </a:prstGeom>
        </p:spPr>
      </p:pic>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0BA26E16-FE2F-D61C-3FB5-CA9645446FC3}"/>
                  </a:ext>
                </a:extLst>
              </p:cNvPr>
              <p:cNvSpPr txBox="1"/>
              <p:nvPr/>
            </p:nvSpPr>
            <p:spPr>
              <a:xfrm>
                <a:off x="2590645" y="5235917"/>
                <a:ext cx="667869" cy="246221"/>
              </a:xfrm>
              <a:prstGeom prst="rect">
                <a:avLst/>
              </a:prstGeom>
              <a:solidFill>
                <a:schemeClr val="bg1"/>
              </a:solidFill>
            </p:spPr>
            <p:txBody>
              <a:bodyPr wrap="square" rtlCol="0">
                <a:spAutoFit/>
              </a:bodyPr>
              <a:lstStyle/>
              <a:p>
                <a14:m>
                  <m:oMath xmlns:m="http://schemas.openxmlformats.org/officeDocument/2006/math">
                    <m:r>
                      <m:rPr>
                        <m:nor/>
                      </m:rPr>
                      <a:rPr lang="en-US" sz="1000" b="0" i="0" smtClean="0">
                        <a:latin typeface=""/>
                      </a:rPr>
                      <m:t>(</m:t>
                    </m:r>
                    <m:r>
                      <m:rPr>
                        <m:nor/>
                      </m:rPr>
                      <a:rPr lang="el-GR" sz="1000">
                        <a:latin typeface=""/>
                      </a:rPr>
                      <m:t>μ</m:t>
                    </m:r>
                  </m:oMath>
                </a14:m>
                <a:r>
                  <a:rPr lang="en-US" sz="1000">
                    <a:latin typeface=""/>
                  </a:rPr>
                  <a:t>m)</a:t>
                </a:r>
              </a:p>
            </p:txBody>
          </p:sp>
        </mc:Choice>
        <mc:Fallback xmlns="">
          <p:sp>
            <p:nvSpPr>
              <p:cNvPr id="12" name="TextBox 11">
                <a:extLst>
                  <a:ext uri="{FF2B5EF4-FFF2-40B4-BE49-F238E27FC236}">
                    <a16:creationId xmlns:a16="http://schemas.microsoft.com/office/drawing/2014/main" id="{0BA26E16-FE2F-D61C-3FB5-CA9645446FC3}"/>
                  </a:ext>
                </a:extLst>
              </p:cNvPr>
              <p:cNvSpPr txBox="1">
                <a:spLocks noRot="1" noChangeAspect="1" noMove="1" noResize="1" noEditPoints="1" noAdjustHandles="1" noChangeArrowheads="1" noChangeShapeType="1" noTextEdit="1"/>
              </p:cNvSpPr>
              <p:nvPr/>
            </p:nvSpPr>
            <p:spPr>
              <a:xfrm>
                <a:off x="2590645" y="5235917"/>
                <a:ext cx="667869" cy="246221"/>
              </a:xfrm>
              <a:prstGeom prst="rect">
                <a:avLst/>
              </a:prstGeom>
              <a:blipFill>
                <a:blip r:embed="rId8"/>
                <a:stretch>
                  <a:fillRect b="-1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0B5C0DEF-A060-3B85-BD54-42395FFCAE1B}"/>
                  </a:ext>
                </a:extLst>
              </p:cNvPr>
              <p:cNvSpPr txBox="1"/>
              <p:nvPr/>
            </p:nvSpPr>
            <p:spPr>
              <a:xfrm>
                <a:off x="8374801" y="5258722"/>
                <a:ext cx="667869" cy="246221"/>
              </a:xfrm>
              <a:prstGeom prst="rect">
                <a:avLst/>
              </a:prstGeom>
              <a:solidFill>
                <a:schemeClr val="bg1"/>
              </a:solidFill>
            </p:spPr>
            <p:txBody>
              <a:bodyPr wrap="square" rtlCol="0">
                <a:spAutoFit/>
              </a:bodyPr>
              <a:lstStyle/>
              <a:p>
                <a14:m>
                  <m:oMath xmlns:m="http://schemas.openxmlformats.org/officeDocument/2006/math">
                    <m:r>
                      <m:rPr>
                        <m:nor/>
                      </m:rPr>
                      <a:rPr lang="en-US" sz="1000" b="0" i="0" smtClean="0">
                        <a:latin typeface=""/>
                      </a:rPr>
                      <m:t>(</m:t>
                    </m:r>
                    <m:r>
                      <m:rPr>
                        <m:nor/>
                      </m:rPr>
                      <a:rPr lang="el-GR" sz="1000">
                        <a:latin typeface=""/>
                      </a:rPr>
                      <m:t>μ</m:t>
                    </m:r>
                  </m:oMath>
                </a14:m>
                <a:r>
                  <a:rPr lang="en-US" sz="1000">
                    <a:latin typeface=""/>
                  </a:rPr>
                  <a:t>m)</a:t>
                </a:r>
              </a:p>
            </p:txBody>
          </p:sp>
        </mc:Choice>
        <mc:Fallback xmlns="">
          <p:sp>
            <p:nvSpPr>
              <p:cNvPr id="13" name="TextBox 12">
                <a:extLst>
                  <a:ext uri="{FF2B5EF4-FFF2-40B4-BE49-F238E27FC236}">
                    <a16:creationId xmlns:a16="http://schemas.microsoft.com/office/drawing/2014/main" id="{0B5C0DEF-A060-3B85-BD54-42395FFCAE1B}"/>
                  </a:ext>
                </a:extLst>
              </p:cNvPr>
              <p:cNvSpPr txBox="1">
                <a:spLocks noRot="1" noChangeAspect="1" noMove="1" noResize="1" noEditPoints="1" noAdjustHandles="1" noChangeArrowheads="1" noChangeShapeType="1" noTextEdit="1"/>
              </p:cNvSpPr>
              <p:nvPr/>
            </p:nvSpPr>
            <p:spPr>
              <a:xfrm>
                <a:off x="8374801" y="5258722"/>
                <a:ext cx="667869" cy="246221"/>
              </a:xfrm>
              <a:prstGeom prst="rect">
                <a:avLst/>
              </a:prstGeom>
              <a:blipFill>
                <a:blip r:embed="rId9"/>
                <a:stretch>
                  <a:fillRect b="-10000"/>
                </a:stretch>
              </a:blipFill>
            </p:spPr>
            <p:txBody>
              <a:bodyPr/>
              <a:lstStyle/>
              <a:p>
                <a:r>
                  <a:rPr lang="en-US">
                    <a:noFill/>
                  </a:rPr>
                  <a:t> </a:t>
                </a:r>
              </a:p>
            </p:txBody>
          </p:sp>
        </mc:Fallback>
      </mc:AlternateContent>
      <p:pic>
        <p:nvPicPr>
          <p:cNvPr id="4" name="figures_transition_cloudbottom.mp4">
            <a:hlinkClick r:id="" action="ppaction://media"/>
            <a:extLst>
              <a:ext uri="{FF2B5EF4-FFF2-40B4-BE49-F238E27FC236}">
                <a16:creationId xmlns:a16="http://schemas.microsoft.com/office/drawing/2014/main" id="{B6BFA584-F1DB-BE1A-5229-081D64C07C08}"/>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203475" y="1157722"/>
            <a:ext cx="5885455" cy="4414091"/>
          </a:xfrm>
          <a:prstGeom prst="rect">
            <a:avLst/>
          </a:prstGeom>
        </p:spPr>
      </p:pic>
      <p:sp>
        <p:nvSpPr>
          <p:cNvPr id="8" name="TextBox 7">
            <a:extLst>
              <a:ext uri="{FF2B5EF4-FFF2-40B4-BE49-F238E27FC236}">
                <a16:creationId xmlns:a16="http://schemas.microsoft.com/office/drawing/2014/main" id="{9A4EC81A-E95D-18F2-6879-CFA71F9050F7}"/>
              </a:ext>
            </a:extLst>
          </p:cNvPr>
          <p:cNvSpPr txBox="1"/>
          <p:nvPr/>
        </p:nvSpPr>
        <p:spPr>
          <a:xfrm>
            <a:off x="5491556" y="1011441"/>
            <a:ext cx="2020110" cy="553998"/>
          </a:xfrm>
          <a:prstGeom prst="rect">
            <a:avLst/>
          </a:prstGeom>
          <a:solidFill>
            <a:schemeClr val="bg1"/>
          </a:solidFill>
        </p:spPr>
        <p:txBody>
          <a:bodyPr wrap="square" rtlCol="0">
            <a:spAutoFit/>
          </a:bodyPr>
          <a:lstStyle/>
          <a:p>
            <a:pPr algn="ctr"/>
            <a:r>
              <a:rPr lang="en-US" sz="1500"/>
              <a:t>Bottom Pressure </a:t>
            </a:r>
          </a:p>
          <a:p>
            <a:pPr algn="ctr"/>
            <a:r>
              <a:rPr lang="en-US" sz="1500"/>
              <a:t>(log10 bars):</a:t>
            </a:r>
          </a:p>
        </p:txBody>
      </p:sp>
      <p:sp>
        <p:nvSpPr>
          <p:cNvPr id="9" name="TextBox 8">
            <a:extLst>
              <a:ext uri="{FF2B5EF4-FFF2-40B4-BE49-F238E27FC236}">
                <a16:creationId xmlns:a16="http://schemas.microsoft.com/office/drawing/2014/main" id="{D5C29521-D129-57AD-0F4F-64B6E93675C7}"/>
              </a:ext>
            </a:extLst>
          </p:cNvPr>
          <p:cNvSpPr txBox="1"/>
          <p:nvPr/>
        </p:nvSpPr>
        <p:spPr>
          <a:xfrm>
            <a:off x="2381870" y="1052070"/>
            <a:ext cx="1664836" cy="553998"/>
          </a:xfrm>
          <a:prstGeom prst="rect">
            <a:avLst/>
          </a:prstGeom>
          <a:solidFill>
            <a:schemeClr val="bg1"/>
          </a:solidFill>
        </p:spPr>
        <p:txBody>
          <a:bodyPr wrap="square" rtlCol="0">
            <a:spAutoFit/>
          </a:bodyPr>
          <a:lstStyle/>
          <a:p>
            <a:pPr algn="ctr"/>
            <a:r>
              <a:rPr lang="en-US" sz="1500"/>
              <a:t>Clear Sky Fraction:</a:t>
            </a:r>
          </a:p>
        </p:txBody>
      </p:sp>
      <p:sp>
        <p:nvSpPr>
          <p:cNvPr id="10" name="TextBox 9">
            <a:extLst>
              <a:ext uri="{FF2B5EF4-FFF2-40B4-BE49-F238E27FC236}">
                <a16:creationId xmlns:a16="http://schemas.microsoft.com/office/drawing/2014/main" id="{6C9B981C-01EB-F56C-8011-49510C967BD0}"/>
              </a:ext>
            </a:extLst>
          </p:cNvPr>
          <p:cNvSpPr txBox="1"/>
          <p:nvPr/>
        </p:nvSpPr>
        <p:spPr>
          <a:xfrm>
            <a:off x="8246277" y="1076058"/>
            <a:ext cx="1592786" cy="553998"/>
          </a:xfrm>
          <a:prstGeom prst="rect">
            <a:avLst/>
          </a:prstGeom>
          <a:solidFill>
            <a:schemeClr val="bg1"/>
          </a:solidFill>
        </p:spPr>
        <p:txBody>
          <a:bodyPr wrap="square" rtlCol="0">
            <a:spAutoFit/>
          </a:bodyPr>
          <a:lstStyle/>
          <a:p>
            <a:pPr algn="ctr"/>
            <a:r>
              <a:rPr lang="en-US" sz="1500"/>
              <a:t>Clear Sky Fraction:</a:t>
            </a:r>
          </a:p>
        </p:txBody>
      </p:sp>
      <p:sp>
        <p:nvSpPr>
          <p:cNvPr id="14" name="TextBox 13">
            <a:extLst>
              <a:ext uri="{FF2B5EF4-FFF2-40B4-BE49-F238E27FC236}">
                <a16:creationId xmlns:a16="http://schemas.microsoft.com/office/drawing/2014/main" id="{DED5B896-5774-F418-6F83-B809D15E4B02}"/>
              </a:ext>
            </a:extLst>
          </p:cNvPr>
          <p:cNvSpPr txBox="1"/>
          <p:nvPr/>
        </p:nvSpPr>
        <p:spPr>
          <a:xfrm>
            <a:off x="20738" y="944570"/>
            <a:ext cx="1592786" cy="553998"/>
          </a:xfrm>
          <a:prstGeom prst="rect">
            <a:avLst/>
          </a:prstGeom>
          <a:solidFill>
            <a:schemeClr val="bg1"/>
          </a:solidFill>
        </p:spPr>
        <p:txBody>
          <a:bodyPr wrap="square" rtlCol="0">
            <a:spAutoFit/>
          </a:bodyPr>
          <a:lstStyle/>
          <a:p>
            <a:pPr algn="ctr"/>
            <a:r>
              <a:rPr lang="en-US" sz="1500"/>
              <a:t>Bottom Pressure (log10 bars)</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B4193B8E-AEB8-BD35-F755-6E3521FD534F}"/>
                  </a:ext>
                </a:extLst>
              </p:cNvPr>
              <p:cNvSpPr txBox="1"/>
              <p:nvPr/>
            </p:nvSpPr>
            <p:spPr>
              <a:xfrm>
                <a:off x="8463252" y="5235917"/>
                <a:ext cx="667869" cy="246221"/>
              </a:xfrm>
              <a:prstGeom prst="rect">
                <a:avLst/>
              </a:prstGeom>
              <a:solidFill>
                <a:schemeClr val="bg1"/>
              </a:solidFill>
            </p:spPr>
            <p:txBody>
              <a:bodyPr wrap="square" rtlCol="0">
                <a:spAutoFit/>
              </a:bodyPr>
              <a:lstStyle/>
              <a:p>
                <a14:m>
                  <m:oMath xmlns:m="http://schemas.openxmlformats.org/officeDocument/2006/math">
                    <m:r>
                      <m:rPr>
                        <m:nor/>
                      </m:rPr>
                      <a:rPr lang="en-US" sz="1000" b="0" i="0" smtClean="0">
                        <a:latin typeface=""/>
                      </a:rPr>
                      <m:t>(</m:t>
                    </m:r>
                    <m:r>
                      <m:rPr>
                        <m:nor/>
                      </m:rPr>
                      <a:rPr lang="el-GR" sz="1000">
                        <a:latin typeface=""/>
                      </a:rPr>
                      <m:t>μ</m:t>
                    </m:r>
                  </m:oMath>
                </a14:m>
                <a:r>
                  <a:rPr lang="en-US" sz="1000">
                    <a:latin typeface=""/>
                  </a:rPr>
                  <a:t>m)</a:t>
                </a:r>
              </a:p>
            </p:txBody>
          </p:sp>
        </mc:Choice>
        <mc:Fallback xmlns="">
          <p:sp>
            <p:nvSpPr>
              <p:cNvPr id="15" name="TextBox 14">
                <a:extLst>
                  <a:ext uri="{FF2B5EF4-FFF2-40B4-BE49-F238E27FC236}">
                    <a16:creationId xmlns:a16="http://schemas.microsoft.com/office/drawing/2014/main" id="{B4193B8E-AEB8-BD35-F755-6E3521FD534F}"/>
                  </a:ext>
                </a:extLst>
              </p:cNvPr>
              <p:cNvSpPr txBox="1">
                <a:spLocks noRot="1" noChangeAspect="1" noMove="1" noResize="1" noEditPoints="1" noAdjustHandles="1" noChangeArrowheads="1" noChangeShapeType="1" noTextEdit="1"/>
              </p:cNvSpPr>
              <p:nvPr/>
            </p:nvSpPr>
            <p:spPr>
              <a:xfrm>
                <a:off x="8463252" y="5235917"/>
                <a:ext cx="667869" cy="246221"/>
              </a:xfrm>
              <a:prstGeom prst="rect">
                <a:avLst/>
              </a:prstGeom>
              <a:blipFill>
                <a:blip r:embed="rId10"/>
                <a:stretch>
                  <a:fillRect b="-10000"/>
                </a:stretch>
              </a:blipFill>
            </p:spPr>
            <p:txBody>
              <a:bodyPr/>
              <a:lstStyle/>
              <a:p>
                <a:r>
                  <a:rPr lang="en-US">
                    <a:noFill/>
                  </a:rPr>
                  <a:t> </a:t>
                </a:r>
              </a:p>
            </p:txBody>
          </p:sp>
        </mc:Fallback>
      </mc:AlternateContent>
    </p:spTree>
    <p:extLst>
      <p:ext uri="{BB962C8B-B14F-4D97-AF65-F5344CB8AC3E}">
        <p14:creationId xmlns:p14="http://schemas.microsoft.com/office/powerpoint/2010/main" val="4273258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4"/>
                </p:tgtEl>
              </p:cMediaNode>
            </p:video>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8FF79-C40A-6CA9-056F-7AD31332BA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9F1565-5A61-23D4-B040-5DB6BA220BAD}"/>
              </a:ext>
            </a:extLst>
          </p:cNvPr>
          <p:cNvSpPr>
            <a:spLocks noGrp="1"/>
          </p:cNvSpPr>
          <p:nvPr>
            <p:ph type="title"/>
          </p:nvPr>
        </p:nvSpPr>
        <p:spPr>
          <a:xfrm>
            <a:off x="0" y="0"/>
            <a:ext cx="12192000" cy="1052070"/>
          </a:xfrm>
          <a:solidFill>
            <a:srgbClr val="002060"/>
          </a:solidFill>
        </p:spPr>
        <p:txBody>
          <a:bodyPr>
            <a:normAutofit/>
          </a:bodyPr>
          <a:lstStyle/>
          <a:p>
            <a:pPr algn="ctr"/>
            <a:r>
              <a:rPr lang="en-US" sz="3300">
                <a:solidFill>
                  <a:schemeClr val="bg1"/>
                </a:solidFill>
              </a:rPr>
              <a:t>LUVOIR Mission: Search for Exo-Earths</a:t>
            </a:r>
          </a:p>
        </p:txBody>
      </p:sp>
      <p:sp>
        <p:nvSpPr>
          <p:cNvPr id="3" name="Title 1">
            <a:extLst>
              <a:ext uri="{FF2B5EF4-FFF2-40B4-BE49-F238E27FC236}">
                <a16:creationId xmlns:a16="http://schemas.microsoft.com/office/drawing/2014/main" id="{3A8F3486-936E-504C-F82D-BF11505008EB}"/>
              </a:ext>
            </a:extLst>
          </p:cNvPr>
          <p:cNvSpPr txBox="1">
            <a:spLocks/>
          </p:cNvSpPr>
          <p:nvPr/>
        </p:nvSpPr>
        <p:spPr>
          <a:xfrm>
            <a:off x="1" y="5805930"/>
            <a:ext cx="12192000" cy="1052070"/>
          </a:xfrm>
          <a:prstGeom prst="rect">
            <a:avLst/>
          </a:prstGeom>
          <a:solidFill>
            <a:srgbClr val="00206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200">
                <a:solidFill>
                  <a:schemeClr val="bg1"/>
                </a:solidFill>
              </a:rPr>
              <a:t>For HWO we won’t have the full spectra of our exoplanet candidates, how does this effect the ability to distinguish Mini-Neptunes from Terrestrial Earths?</a:t>
            </a:r>
          </a:p>
        </p:txBody>
      </p:sp>
      <p:sp>
        <p:nvSpPr>
          <p:cNvPr id="4" name="TextBox 3">
            <a:extLst>
              <a:ext uri="{FF2B5EF4-FFF2-40B4-BE49-F238E27FC236}">
                <a16:creationId xmlns:a16="http://schemas.microsoft.com/office/drawing/2014/main" id="{6C5EE43F-6DFC-70D9-237C-4C9964545F1D}"/>
              </a:ext>
            </a:extLst>
          </p:cNvPr>
          <p:cNvSpPr txBox="1"/>
          <p:nvPr/>
        </p:nvSpPr>
        <p:spPr>
          <a:xfrm>
            <a:off x="510636" y="1112028"/>
            <a:ext cx="3408217" cy="2862322"/>
          </a:xfrm>
          <a:prstGeom prst="rect">
            <a:avLst/>
          </a:prstGeom>
          <a:solidFill>
            <a:schemeClr val="tx2">
              <a:lumMod val="10000"/>
              <a:lumOff val="90000"/>
            </a:schemeClr>
          </a:solidFill>
        </p:spPr>
        <p:txBody>
          <a:bodyPr wrap="square" rtlCol="0">
            <a:spAutoFit/>
          </a:bodyPr>
          <a:lstStyle/>
          <a:p>
            <a:pPr algn="ctr"/>
            <a:r>
              <a:rPr lang="en-US" b="1"/>
              <a:t>Phase 1: </a:t>
            </a:r>
          </a:p>
          <a:p>
            <a:r>
              <a:rPr lang="en-US"/>
              <a:t>Detect potential Exo-Earths:</a:t>
            </a:r>
          </a:p>
          <a:p>
            <a:pPr marL="285750" indent="-285750">
              <a:buFont typeface="Arial" panose="020B0604020202020204" pitchFamily="34" charset="0"/>
              <a:buChar char="•"/>
            </a:pPr>
            <a:r>
              <a:rPr lang="en-US"/>
              <a:t>Detect a planet in the habitable zone using multi-color point-source photometry</a:t>
            </a:r>
          </a:p>
          <a:p>
            <a:pPr marL="285750" indent="-285750">
              <a:buFont typeface="Arial" panose="020B0604020202020204" pitchFamily="34" charset="0"/>
              <a:buChar char="•"/>
            </a:pPr>
            <a:r>
              <a:rPr lang="en-US"/>
              <a:t>Constrain orbits</a:t>
            </a:r>
          </a:p>
          <a:p>
            <a:pPr marL="285750" indent="-285750">
              <a:buFont typeface="Arial" panose="020B0604020202020204" pitchFamily="34" charset="0"/>
              <a:buChar char="•"/>
            </a:pPr>
            <a:r>
              <a:rPr lang="en-US"/>
              <a:t>Search for water vapor absorption in the planet’s atmosphere at 0.94 microns.</a:t>
            </a:r>
          </a:p>
        </p:txBody>
      </p:sp>
      <p:sp>
        <p:nvSpPr>
          <p:cNvPr id="5" name="TextBox 4">
            <a:extLst>
              <a:ext uri="{FF2B5EF4-FFF2-40B4-BE49-F238E27FC236}">
                <a16:creationId xmlns:a16="http://schemas.microsoft.com/office/drawing/2014/main" id="{396CC959-9A17-B37D-8272-C3C1BB72634A}"/>
              </a:ext>
            </a:extLst>
          </p:cNvPr>
          <p:cNvSpPr txBox="1"/>
          <p:nvPr/>
        </p:nvSpPr>
        <p:spPr>
          <a:xfrm>
            <a:off x="523359" y="4183139"/>
            <a:ext cx="3408217" cy="1477328"/>
          </a:xfrm>
          <a:prstGeom prst="rect">
            <a:avLst/>
          </a:prstGeom>
          <a:solidFill>
            <a:schemeClr val="tx2">
              <a:lumMod val="10000"/>
              <a:lumOff val="90000"/>
            </a:schemeClr>
          </a:solidFill>
        </p:spPr>
        <p:txBody>
          <a:bodyPr wrap="square" rtlCol="0">
            <a:spAutoFit/>
          </a:bodyPr>
          <a:lstStyle/>
          <a:p>
            <a:pPr algn="ctr"/>
            <a:r>
              <a:rPr lang="en-US" b="1"/>
              <a:t>Phase 2: </a:t>
            </a:r>
          </a:p>
          <a:p>
            <a:pPr algn="ctr"/>
            <a:r>
              <a:rPr lang="en-US"/>
              <a:t>Characterize Exo-Earth candidates via stars activity, planet mass, biosignatures, spectrum, and complete orbit.</a:t>
            </a:r>
          </a:p>
        </p:txBody>
      </p:sp>
      <p:pic>
        <p:nvPicPr>
          <p:cNvPr id="7" name="Picture 6" descr="Chart, box and whisker chart&#10;&#10;AI-generated content may be incorrect.">
            <a:extLst>
              <a:ext uri="{FF2B5EF4-FFF2-40B4-BE49-F238E27FC236}">
                <a16:creationId xmlns:a16="http://schemas.microsoft.com/office/drawing/2014/main" id="{1DCBF6C9-1D2F-8C40-74E2-B53DADC3159E}"/>
              </a:ext>
            </a:extLst>
          </p:cNvPr>
          <p:cNvPicPr>
            <a:picLocks noChangeAspect="1"/>
          </p:cNvPicPr>
          <p:nvPr/>
        </p:nvPicPr>
        <p:blipFill>
          <a:blip r:embed="rId3"/>
          <a:stretch>
            <a:fillRect/>
          </a:stretch>
        </p:blipFill>
        <p:spPr>
          <a:xfrm>
            <a:off x="4271596" y="1670049"/>
            <a:ext cx="7480300" cy="3517900"/>
          </a:xfrm>
          <a:prstGeom prst="rect">
            <a:avLst/>
          </a:prstGeom>
        </p:spPr>
      </p:pic>
      <p:sp>
        <p:nvSpPr>
          <p:cNvPr id="9" name="Arc 8">
            <a:extLst>
              <a:ext uri="{FF2B5EF4-FFF2-40B4-BE49-F238E27FC236}">
                <a16:creationId xmlns:a16="http://schemas.microsoft.com/office/drawing/2014/main" id="{40F366C8-BE45-C707-F1B2-CF08CEC6213E}"/>
              </a:ext>
            </a:extLst>
          </p:cNvPr>
          <p:cNvSpPr/>
          <p:nvPr/>
        </p:nvSpPr>
        <p:spPr>
          <a:xfrm rot="2841483" flipH="1" flipV="1">
            <a:off x="-2239" y="2368216"/>
            <a:ext cx="3133619" cy="2817132"/>
          </a:xfrm>
          <a:prstGeom prst="arc">
            <a:avLst/>
          </a:prstGeom>
          <a:noFill/>
          <a:ln>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2373BBD1-0DB3-5B4F-C8B9-8DCC496B00C3}"/>
              </a:ext>
            </a:extLst>
          </p:cNvPr>
          <p:cNvCxnSpPr>
            <a:cxnSpLocks/>
          </p:cNvCxnSpPr>
          <p:nvPr/>
        </p:nvCxnSpPr>
        <p:spPr>
          <a:xfrm>
            <a:off x="436418" y="4625808"/>
            <a:ext cx="207818" cy="232669"/>
          </a:xfrm>
          <a:prstGeom prst="straightConnector1">
            <a:avLst/>
          </a:prstGeom>
          <a:ln>
            <a:solidFill>
              <a:schemeClr val="tx2">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75D46D51-29EE-C577-0685-09F51B9B6E02}"/>
              </a:ext>
            </a:extLst>
          </p:cNvPr>
          <p:cNvSpPr/>
          <p:nvPr/>
        </p:nvSpPr>
        <p:spPr>
          <a:xfrm>
            <a:off x="76549" y="919603"/>
            <a:ext cx="4301836" cy="3276532"/>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wn Arrow 13">
            <a:extLst>
              <a:ext uri="{FF2B5EF4-FFF2-40B4-BE49-F238E27FC236}">
                <a16:creationId xmlns:a16="http://schemas.microsoft.com/office/drawing/2014/main" id="{51C70819-DAC3-7912-173D-D790DDC650E8}"/>
              </a:ext>
            </a:extLst>
          </p:cNvPr>
          <p:cNvSpPr/>
          <p:nvPr/>
        </p:nvSpPr>
        <p:spPr>
          <a:xfrm>
            <a:off x="8801099" y="1808019"/>
            <a:ext cx="290946" cy="978408"/>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a:extLst>
              <a:ext uri="{FF2B5EF4-FFF2-40B4-BE49-F238E27FC236}">
                <a16:creationId xmlns:a16="http://schemas.microsoft.com/office/drawing/2014/main" id="{C6DAAC6B-9D08-6B26-3A78-7461C1BE743E}"/>
              </a:ext>
            </a:extLst>
          </p:cNvPr>
          <p:cNvSpPr/>
          <p:nvPr/>
        </p:nvSpPr>
        <p:spPr>
          <a:xfrm rot="9141784">
            <a:off x="5974943" y="2919015"/>
            <a:ext cx="242111" cy="978408"/>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D7CDF75D-FD58-36BE-0F2D-B81BC646686E}"/>
              </a:ext>
            </a:extLst>
          </p:cNvPr>
          <p:cNvSpPr txBox="1"/>
          <p:nvPr/>
        </p:nvSpPr>
        <p:spPr>
          <a:xfrm>
            <a:off x="5836225" y="3927003"/>
            <a:ext cx="2528457" cy="646331"/>
          </a:xfrm>
          <a:prstGeom prst="rect">
            <a:avLst/>
          </a:prstGeom>
          <a:noFill/>
          <a:ln>
            <a:noFill/>
          </a:ln>
        </p:spPr>
        <p:txBody>
          <a:bodyPr wrap="square" rtlCol="0">
            <a:spAutoFit/>
          </a:bodyPr>
          <a:lstStyle/>
          <a:p>
            <a:r>
              <a:rPr lang="en-US">
                <a:solidFill>
                  <a:srgbClr val="FF0000"/>
                </a:solidFill>
              </a:rPr>
              <a:t>Initial Single Point Detection (5.5 microns)</a:t>
            </a:r>
          </a:p>
        </p:txBody>
      </p:sp>
      <p:sp>
        <p:nvSpPr>
          <p:cNvPr id="17" name="TextBox 16">
            <a:extLst>
              <a:ext uri="{FF2B5EF4-FFF2-40B4-BE49-F238E27FC236}">
                <a16:creationId xmlns:a16="http://schemas.microsoft.com/office/drawing/2014/main" id="{B9290BA2-2A3B-DAEC-3675-FDE184350663}"/>
              </a:ext>
            </a:extLst>
          </p:cNvPr>
          <p:cNvSpPr txBox="1"/>
          <p:nvPr/>
        </p:nvSpPr>
        <p:spPr>
          <a:xfrm>
            <a:off x="8011746" y="1144535"/>
            <a:ext cx="2528457" cy="646331"/>
          </a:xfrm>
          <a:prstGeom prst="rect">
            <a:avLst/>
          </a:prstGeom>
          <a:noFill/>
        </p:spPr>
        <p:txBody>
          <a:bodyPr wrap="square" rtlCol="0">
            <a:spAutoFit/>
          </a:bodyPr>
          <a:lstStyle/>
          <a:p>
            <a:r>
              <a:rPr lang="en-US">
                <a:solidFill>
                  <a:srgbClr val="FF0000"/>
                </a:solidFill>
              </a:rPr>
              <a:t>H2O Absorption Feature at 0.94 microns</a:t>
            </a:r>
          </a:p>
        </p:txBody>
      </p:sp>
    </p:spTree>
    <p:extLst>
      <p:ext uri="{BB962C8B-B14F-4D97-AF65-F5344CB8AC3E}">
        <p14:creationId xmlns:p14="http://schemas.microsoft.com/office/powerpoint/2010/main" val="2597647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edge">
                                      <p:cBhvr>
                                        <p:cTn id="7" dur="2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down)">
                                      <p:cBhvr>
                                        <p:cTn id="12" dur="500"/>
                                        <p:tgtEl>
                                          <p:spTgt spid="15"/>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down)">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down)">
                                      <p:cBhvr>
                                        <p:cTn id="20" dur="500"/>
                                        <p:tgtEl>
                                          <p:spTgt spid="14"/>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down)">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p:bldP spid="1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0A1DE9-B2E6-A2E3-F890-945E08546E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B48C79-29B7-C144-4E2D-0042302EC55E}"/>
              </a:ext>
            </a:extLst>
          </p:cNvPr>
          <p:cNvSpPr>
            <a:spLocks noGrp="1"/>
          </p:cNvSpPr>
          <p:nvPr>
            <p:ph type="title"/>
          </p:nvPr>
        </p:nvSpPr>
        <p:spPr>
          <a:xfrm>
            <a:off x="0" y="0"/>
            <a:ext cx="12192000" cy="1052070"/>
          </a:xfrm>
          <a:solidFill>
            <a:srgbClr val="002060"/>
          </a:solidFill>
        </p:spPr>
        <p:txBody>
          <a:bodyPr>
            <a:normAutofit/>
          </a:bodyPr>
          <a:lstStyle/>
          <a:p>
            <a:pPr algn="ctr"/>
            <a:r>
              <a:rPr lang="en-US" sz="3300">
                <a:solidFill>
                  <a:schemeClr val="bg1"/>
                </a:solidFill>
              </a:rPr>
              <a:t>Comparing a single point to a wavelength bin: </a:t>
            </a:r>
          </a:p>
        </p:txBody>
      </p:sp>
      <p:pic>
        <p:nvPicPr>
          <p:cNvPr id="4" name="Picture 3" descr="Chart, line chart&#10;&#10;AI-generated content may be incorrect.">
            <a:extLst>
              <a:ext uri="{FF2B5EF4-FFF2-40B4-BE49-F238E27FC236}">
                <a16:creationId xmlns:a16="http://schemas.microsoft.com/office/drawing/2014/main" id="{6960E8C4-4E27-3096-8990-C0E5B187F735}"/>
              </a:ext>
            </a:extLst>
          </p:cNvPr>
          <p:cNvPicPr>
            <a:picLocks noChangeAspect="1"/>
          </p:cNvPicPr>
          <p:nvPr/>
        </p:nvPicPr>
        <p:blipFill>
          <a:blip r:embed="rId3"/>
          <a:stretch>
            <a:fillRect/>
          </a:stretch>
        </p:blipFill>
        <p:spPr>
          <a:xfrm>
            <a:off x="1225633" y="1432461"/>
            <a:ext cx="9982695" cy="3993078"/>
          </a:xfrm>
          <a:prstGeom prst="rect">
            <a:avLst/>
          </a:prstGeom>
        </p:spPr>
      </p:pic>
      <p:sp>
        <p:nvSpPr>
          <p:cNvPr id="3" name="Title 1">
            <a:extLst>
              <a:ext uri="{FF2B5EF4-FFF2-40B4-BE49-F238E27FC236}">
                <a16:creationId xmlns:a16="http://schemas.microsoft.com/office/drawing/2014/main" id="{A3158EF0-8D41-D9CA-D666-8D7C9059EEB2}"/>
              </a:ext>
            </a:extLst>
          </p:cNvPr>
          <p:cNvSpPr txBox="1">
            <a:spLocks/>
          </p:cNvSpPr>
          <p:nvPr/>
        </p:nvSpPr>
        <p:spPr>
          <a:xfrm>
            <a:off x="1" y="5805930"/>
            <a:ext cx="12192000" cy="1052070"/>
          </a:xfrm>
          <a:prstGeom prst="rect">
            <a:avLst/>
          </a:prstGeom>
          <a:solidFill>
            <a:srgbClr val="002060"/>
          </a:solidFill>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200">
                <a:solidFill>
                  <a:schemeClr val="bg1"/>
                </a:solidFill>
              </a:rPr>
              <a:t>Earth is at full phase and compared to the optimized mini-Neptune in the habitable zone range of total fluxes. </a:t>
            </a:r>
          </a:p>
          <a:p>
            <a:pPr algn="ctr"/>
            <a:r>
              <a:rPr lang="en-US" sz="2200">
                <a:solidFill>
                  <a:schemeClr val="bg1"/>
                </a:solidFill>
              </a:rPr>
              <a:t>The single-point photometry could be difficult to distinguish with different clouds, but at longer wavelengths, Earth has dimmer flux ratios than the mini-Neptune.</a:t>
            </a:r>
          </a:p>
        </p:txBody>
      </p:sp>
      <p:sp>
        <p:nvSpPr>
          <p:cNvPr id="6" name="Rectangle 5">
            <a:extLst>
              <a:ext uri="{FF2B5EF4-FFF2-40B4-BE49-F238E27FC236}">
                <a16:creationId xmlns:a16="http://schemas.microsoft.com/office/drawing/2014/main" id="{0B430F01-2556-DA5E-0017-9F2211B8DAE6}"/>
              </a:ext>
            </a:extLst>
          </p:cNvPr>
          <p:cNvSpPr/>
          <p:nvPr/>
        </p:nvSpPr>
        <p:spPr>
          <a:xfrm>
            <a:off x="4478481" y="1880754"/>
            <a:ext cx="1226127" cy="2784763"/>
          </a:xfrm>
          <a:prstGeom prst="rect">
            <a:avLst/>
          </a:prstGeom>
          <a:solidFill>
            <a:srgbClr val="FF0000">
              <a:alpha val="1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73CC5433-73BA-6108-B8BE-37BC9B501EA3}"/>
              </a:ext>
            </a:extLst>
          </p:cNvPr>
          <p:cNvSpPr/>
          <p:nvPr/>
        </p:nvSpPr>
        <p:spPr>
          <a:xfrm flipV="1">
            <a:off x="3013363" y="2670462"/>
            <a:ext cx="467591" cy="602673"/>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wn Arrow 7">
            <a:extLst>
              <a:ext uri="{FF2B5EF4-FFF2-40B4-BE49-F238E27FC236}">
                <a16:creationId xmlns:a16="http://schemas.microsoft.com/office/drawing/2014/main" id="{C5999E25-4A5F-CE36-54F7-E646EEA8C0F7}"/>
              </a:ext>
            </a:extLst>
          </p:cNvPr>
          <p:cNvSpPr/>
          <p:nvPr/>
        </p:nvSpPr>
        <p:spPr>
          <a:xfrm rot="10800000">
            <a:off x="3142678" y="2527085"/>
            <a:ext cx="191118" cy="163612"/>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4DC56CC-1BB9-C4A6-D595-A2E2C1D229F8}"/>
              </a:ext>
            </a:extLst>
          </p:cNvPr>
          <p:cNvSpPr txBox="1"/>
          <p:nvPr/>
        </p:nvSpPr>
        <p:spPr>
          <a:xfrm>
            <a:off x="2813405" y="1880754"/>
            <a:ext cx="1624355" cy="646331"/>
          </a:xfrm>
          <a:prstGeom prst="rect">
            <a:avLst/>
          </a:prstGeom>
          <a:noFill/>
        </p:spPr>
        <p:txBody>
          <a:bodyPr wrap="square" rtlCol="0">
            <a:spAutoFit/>
          </a:bodyPr>
          <a:lstStyle/>
          <a:p>
            <a:r>
              <a:rPr lang="en-US">
                <a:solidFill>
                  <a:srgbClr val="FF0000"/>
                </a:solidFill>
              </a:rPr>
              <a:t>Single-Point Photometry</a:t>
            </a:r>
          </a:p>
        </p:txBody>
      </p:sp>
      <p:cxnSp>
        <p:nvCxnSpPr>
          <p:cNvPr id="12" name="Straight Connector 11">
            <a:extLst>
              <a:ext uri="{FF2B5EF4-FFF2-40B4-BE49-F238E27FC236}">
                <a16:creationId xmlns:a16="http://schemas.microsoft.com/office/drawing/2014/main" id="{8A81FC24-4EAD-F262-97AE-5ABB221B7254}"/>
              </a:ext>
            </a:extLst>
          </p:cNvPr>
          <p:cNvCxnSpPr>
            <a:cxnSpLocks/>
          </p:cNvCxnSpPr>
          <p:nvPr/>
        </p:nvCxnSpPr>
        <p:spPr>
          <a:xfrm>
            <a:off x="4697082" y="1893341"/>
            <a:ext cx="0" cy="2772176"/>
          </a:xfrm>
          <a:prstGeom prst="line">
            <a:avLst/>
          </a:prstGeom>
          <a:ln>
            <a:solidFill>
              <a:srgbClr val="FF0000"/>
            </a:solidFill>
            <a:prstDash val="sysDot"/>
          </a:ln>
        </p:spPr>
        <p:style>
          <a:lnRef idx="2">
            <a:schemeClr val="accent1"/>
          </a:lnRef>
          <a:fillRef idx="0">
            <a:schemeClr val="accent1"/>
          </a:fillRef>
          <a:effectRef idx="1">
            <a:schemeClr val="accent1"/>
          </a:effectRef>
          <a:fontRef idx="minor">
            <a:schemeClr val="tx1"/>
          </a:fontRef>
        </p:style>
      </p:cxnSp>
      <p:sp>
        <p:nvSpPr>
          <p:cNvPr id="14" name="Down Arrow 13">
            <a:extLst>
              <a:ext uri="{FF2B5EF4-FFF2-40B4-BE49-F238E27FC236}">
                <a16:creationId xmlns:a16="http://schemas.microsoft.com/office/drawing/2014/main" id="{826CDA7B-9147-1E6F-E9DF-45F2DA78C94D}"/>
              </a:ext>
            </a:extLst>
          </p:cNvPr>
          <p:cNvSpPr/>
          <p:nvPr/>
        </p:nvSpPr>
        <p:spPr>
          <a:xfrm rot="3170493">
            <a:off x="5006706" y="2217314"/>
            <a:ext cx="162832" cy="654228"/>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D61212C-F002-3150-19D4-C8FD20881378}"/>
              </a:ext>
            </a:extLst>
          </p:cNvPr>
          <p:cNvSpPr txBox="1"/>
          <p:nvPr/>
        </p:nvSpPr>
        <p:spPr>
          <a:xfrm>
            <a:off x="5435287" y="2019973"/>
            <a:ext cx="1857046" cy="646331"/>
          </a:xfrm>
          <a:prstGeom prst="rect">
            <a:avLst/>
          </a:prstGeom>
          <a:noFill/>
        </p:spPr>
        <p:txBody>
          <a:bodyPr wrap="square" rtlCol="0">
            <a:spAutoFit/>
          </a:bodyPr>
          <a:lstStyle/>
          <a:p>
            <a:r>
              <a:rPr lang="en-US">
                <a:solidFill>
                  <a:srgbClr val="FF0000"/>
                </a:solidFill>
              </a:rPr>
              <a:t>H2O Absorption at 0.94 microns</a:t>
            </a:r>
          </a:p>
        </p:txBody>
      </p: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1E0C70D5-7F43-4E2C-22CF-9BA537841E55}"/>
                  </a:ext>
                </a:extLst>
              </p:cNvPr>
              <p:cNvSpPr txBox="1"/>
              <p:nvPr/>
            </p:nvSpPr>
            <p:spPr>
              <a:xfrm>
                <a:off x="6590174" y="4972973"/>
                <a:ext cx="1250806" cy="338554"/>
              </a:xfrm>
              <a:prstGeom prst="rect">
                <a:avLst/>
              </a:prstGeom>
              <a:solidFill>
                <a:schemeClr val="bg1"/>
              </a:solidFill>
            </p:spPr>
            <p:txBody>
              <a:bodyPr wrap="square" rtlCol="0">
                <a:spAutoFit/>
              </a:bodyPr>
              <a:lstStyle/>
              <a:p>
                <a14:m>
                  <m:oMath xmlns:m="http://schemas.openxmlformats.org/officeDocument/2006/math">
                    <m:r>
                      <m:rPr>
                        <m:nor/>
                      </m:rPr>
                      <a:rPr lang="en-US" sz="1600" b="0" i="0" smtClean="0">
                        <a:latin typeface=""/>
                      </a:rPr>
                      <m:t>(</m:t>
                    </m:r>
                    <m:r>
                      <m:rPr>
                        <m:nor/>
                      </m:rPr>
                      <a:rPr lang="el-GR" sz="1600">
                        <a:latin typeface=""/>
                      </a:rPr>
                      <m:t>μ</m:t>
                    </m:r>
                  </m:oMath>
                </a14:m>
                <a:r>
                  <a:rPr lang="en-US" sz="1600">
                    <a:latin typeface=""/>
                  </a:rPr>
                  <a:t>m)</a:t>
                </a:r>
              </a:p>
            </p:txBody>
          </p:sp>
        </mc:Choice>
        <mc:Fallback xmlns="">
          <p:sp>
            <p:nvSpPr>
              <p:cNvPr id="16" name="TextBox 15">
                <a:extLst>
                  <a:ext uri="{FF2B5EF4-FFF2-40B4-BE49-F238E27FC236}">
                    <a16:creationId xmlns:a16="http://schemas.microsoft.com/office/drawing/2014/main" id="{1E0C70D5-7F43-4E2C-22CF-9BA537841E55}"/>
                  </a:ext>
                </a:extLst>
              </p:cNvPr>
              <p:cNvSpPr txBox="1">
                <a:spLocks noRot="1" noChangeAspect="1" noMove="1" noResize="1" noEditPoints="1" noAdjustHandles="1" noChangeArrowheads="1" noChangeShapeType="1" noTextEdit="1"/>
              </p:cNvSpPr>
              <p:nvPr/>
            </p:nvSpPr>
            <p:spPr>
              <a:xfrm>
                <a:off x="6590174" y="4972973"/>
                <a:ext cx="1250806" cy="338554"/>
              </a:xfrm>
              <a:prstGeom prst="rect">
                <a:avLst/>
              </a:prstGeom>
              <a:blipFill>
                <a:blip r:embed="rId4"/>
                <a:stretch>
                  <a:fillRect t="-3571" b="-21429"/>
                </a:stretch>
              </a:blipFill>
            </p:spPr>
            <p:txBody>
              <a:bodyPr/>
              <a:lstStyle/>
              <a:p>
                <a:r>
                  <a:rPr lang="en-US">
                    <a:noFill/>
                  </a:rPr>
                  <a:t> </a:t>
                </a:r>
              </a:p>
            </p:txBody>
          </p:sp>
        </mc:Fallback>
      </mc:AlternateContent>
    </p:spTree>
    <p:extLst>
      <p:ext uri="{BB962C8B-B14F-4D97-AF65-F5344CB8AC3E}">
        <p14:creationId xmlns:p14="http://schemas.microsoft.com/office/powerpoint/2010/main" val="157258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500"/>
                                        <p:tgtEl>
                                          <p:spTgt spid="8"/>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4"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ipe(down)">
                                      <p:cBhvr>
                                        <p:cTn id="21" dur="500"/>
                                        <p:tgtEl>
                                          <p:spTgt spid="1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wipe(down)">
                                      <p:cBhvr>
                                        <p:cTn id="24" dur="500"/>
                                        <p:tgtEl>
                                          <p:spTgt spid="14"/>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down)">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4" grpId="0" animBg="1"/>
      <p:bldP spid="15"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3093AAF0-4397-55A6-5C82-8B4CA881D330}"/>
            </a:ext>
          </a:extLst>
        </p:cNvPr>
        <p:cNvGrpSpPr/>
        <p:nvPr/>
      </p:nvGrpSpPr>
      <p:grpSpPr>
        <a:xfrm>
          <a:off x="0" y="0"/>
          <a:ext cx="0" cy="0"/>
          <a:chOff x="0" y="0"/>
          <a:chExt cx="0" cy="0"/>
        </a:xfrm>
      </p:grpSpPr>
      <p:sp>
        <p:nvSpPr>
          <p:cNvPr id="2055" name="Rectangle 205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An artist's illustration of rocky planets.">
            <a:extLst>
              <a:ext uri="{FF2B5EF4-FFF2-40B4-BE49-F238E27FC236}">
                <a16:creationId xmlns:a16="http://schemas.microsoft.com/office/drawing/2014/main" id="{E89DBD10-E9BE-9492-1A81-A34C8075986E}"/>
              </a:ext>
            </a:extLst>
          </p:cNvPr>
          <p:cNvPicPr>
            <a:picLocks noChangeAspect="1" noChangeArrowheads="1"/>
          </p:cNvPicPr>
          <p:nvPr/>
        </p:nvPicPr>
        <p:blipFill>
          <a:blip r:embed="rId3">
            <a:alphaModFix amt="50000"/>
            <a:extLst>
              <a:ext uri="{28A0092B-C50C-407E-A947-70E740481C1C}">
                <a14:useLocalDpi xmlns:a14="http://schemas.microsoft.com/office/drawing/2010/main" val="0"/>
              </a:ext>
            </a:extLst>
          </a:blip>
          <a:srcRect t="11214" b="11994"/>
          <a:stretch>
            <a:fillRect/>
          </a:stretch>
        </p:blipFill>
        <p:spPr bwMode="auto">
          <a:xfrm>
            <a:off x="-41724" y="-24728"/>
            <a:ext cx="12191980" cy="6857999"/>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sp>
        <p:nvSpPr>
          <p:cNvPr id="4" name="TextBox 3">
            <a:extLst>
              <a:ext uri="{FF2B5EF4-FFF2-40B4-BE49-F238E27FC236}">
                <a16:creationId xmlns:a16="http://schemas.microsoft.com/office/drawing/2014/main" id="{89B6AB1A-C599-6782-3FE2-957B503A7E21}"/>
              </a:ext>
            </a:extLst>
          </p:cNvPr>
          <p:cNvSpPr txBox="1"/>
          <p:nvPr/>
        </p:nvSpPr>
        <p:spPr>
          <a:xfrm>
            <a:off x="-34074" y="1017235"/>
            <a:ext cx="12191980" cy="646331"/>
          </a:xfrm>
          <a:prstGeom prst="rect">
            <a:avLst/>
          </a:prstGeom>
          <a:solidFill>
            <a:schemeClr val="bg2">
              <a:lumMod val="50000"/>
              <a:lumOff val="50000"/>
              <a:alpha val="54528"/>
            </a:schemeClr>
          </a:solidFill>
        </p:spPr>
        <p:txBody>
          <a:bodyPr wrap="square" rtlCol="0">
            <a:spAutoFit/>
          </a:bodyPr>
          <a:lstStyle/>
          <a:p>
            <a:r>
              <a:rPr lang="en-US"/>
              <a:t>We created a grid of K218b-like mini-Neptunes around a Sun-like star with varying flux, metallicity, internal temperature, phase, and heat flux across 0.3 – 2.5 microns, and found the closest spectra in the HZ to Archean Earth.</a:t>
            </a:r>
          </a:p>
        </p:txBody>
      </p:sp>
      <p:sp>
        <p:nvSpPr>
          <p:cNvPr id="3" name="TextBox 2">
            <a:extLst>
              <a:ext uri="{FF2B5EF4-FFF2-40B4-BE49-F238E27FC236}">
                <a16:creationId xmlns:a16="http://schemas.microsoft.com/office/drawing/2014/main" id="{C64E7C27-BD68-2B06-DBE2-FEA4F03C011E}"/>
              </a:ext>
            </a:extLst>
          </p:cNvPr>
          <p:cNvSpPr txBox="1"/>
          <p:nvPr/>
        </p:nvSpPr>
        <p:spPr>
          <a:xfrm>
            <a:off x="-41744" y="3876098"/>
            <a:ext cx="12192000" cy="646331"/>
          </a:xfrm>
          <a:prstGeom prst="rect">
            <a:avLst/>
          </a:prstGeom>
          <a:solidFill>
            <a:schemeClr val="bg2">
              <a:lumMod val="50000"/>
              <a:lumOff val="50000"/>
              <a:alpha val="54528"/>
            </a:schemeClr>
          </a:solidFill>
        </p:spPr>
        <p:txBody>
          <a:bodyPr wrap="square" rtlCol="0">
            <a:spAutoFit/>
          </a:bodyPr>
          <a:lstStyle/>
          <a:p>
            <a:r>
              <a:rPr lang="en-US"/>
              <a:t>Clouds had a significant effect on the observable spectra, so a more extensive exploration beyond Earth-like grey clouds, perhaps with different thicknesses, could change results.</a:t>
            </a:r>
          </a:p>
        </p:txBody>
      </p:sp>
      <p:sp>
        <p:nvSpPr>
          <p:cNvPr id="5" name="Title 1">
            <a:extLst>
              <a:ext uri="{FF2B5EF4-FFF2-40B4-BE49-F238E27FC236}">
                <a16:creationId xmlns:a16="http://schemas.microsoft.com/office/drawing/2014/main" id="{D59ED58E-C5E3-F468-78B0-D36BBA18B70A}"/>
              </a:ext>
            </a:extLst>
          </p:cNvPr>
          <p:cNvSpPr txBox="1">
            <a:spLocks/>
          </p:cNvSpPr>
          <p:nvPr/>
        </p:nvSpPr>
        <p:spPr>
          <a:xfrm>
            <a:off x="-83468" y="-112772"/>
            <a:ext cx="12275468" cy="1025429"/>
          </a:xfrm>
          <a:prstGeom prst="rect">
            <a:avLst/>
          </a:prstGeom>
          <a:solidFill>
            <a:srgbClr val="002060"/>
          </a:solidFill>
          <a:ln w="28575">
            <a:noFill/>
          </a:ln>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500">
                <a:solidFill>
                  <a:srgbClr val="FFFFFF"/>
                </a:solidFill>
              </a:rPr>
              <a:t>Conclusions:</a:t>
            </a:r>
          </a:p>
        </p:txBody>
      </p:sp>
      <p:sp>
        <p:nvSpPr>
          <p:cNvPr id="6" name="TextBox 5">
            <a:extLst>
              <a:ext uri="{FF2B5EF4-FFF2-40B4-BE49-F238E27FC236}">
                <a16:creationId xmlns:a16="http://schemas.microsoft.com/office/drawing/2014/main" id="{959A1D73-C919-3686-531A-B58CA03BA4DC}"/>
              </a:ext>
            </a:extLst>
          </p:cNvPr>
          <p:cNvSpPr txBox="1"/>
          <p:nvPr/>
        </p:nvSpPr>
        <p:spPr>
          <a:xfrm>
            <a:off x="-49374" y="1995182"/>
            <a:ext cx="12191980" cy="646331"/>
          </a:xfrm>
          <a:prstGeom prst="rect">
            <a:avLst/>
          </a:prstGeom>
          <a:solidFill>
            <a:schemeClr val="bg2">
              <a:lumMod val="50000"/>
              <a:lumOff val="50000"/>
              <a:alpha val="54528"/>
            </a:schemeClr>
          </a:solidFill>
        </p:spPr>
        <p:txBody>
          <a:bodyPr wrap="square" rtlCol="0">
            <a:spAutoFit/>
          </a:bodyPr>
          <a:lstStyle/>
          <a:p>
            <a:r>
              <a:rPr lang="en-US"/>
              <a:t>In near-IR, mini-Neptunes can look like Archean Earth due to similar methane and water absorption features, but in shorter wavelengths the spectrum were easier to distinguish due to differences in Raman and Rayleigh scattering.</a:t>
            </a:r>
          </a:p>
        </p:txBody>
      </p:sp>
      <p:sp>
        <p:nvSpPr>
          <p:cNvPr id="7" name="TextBox 6">
            <a:extLst>
              <a:ext uri="{FF2B5EF4-FFF2-40B4-BE49-F238E27FC236}">
                <a16:creationId xmlns:a16="http://schemas.microsoft.com/office/drawing/2014/main" id="{459146D7-6A8D-0DE8-ED83-A6AA31E8D1A0}"/>
              </a:ext>
            </a:extLst>
          </p:cNvPr>
          <p:cNvSpPr txBox="1"/>
          <p:nvPr/>
        </p:nvSpPr>
        <p:spPr>
          <a:xfrm>
            <a:off x="-49374" y="5374605"/>
            <a:ext cx="12191980" cy="646331"/>
          </a:xfrm>
          <a:prstGeom prst="rect">
            <a:avLst/>
          </a:prstGeom>
          <a:solidFill>
            <a:schemeClr val="bg2">
              <a:lumMod val="50000"/>
              <a:lumOff val="50000"/>
              <a:alpha val="54528"/>
            </a:schemeClr>
          </a:solidFill>
        </p:spPr>
        <p:txBody>
          <a:bodyPr wrap="square" rtlCol="0">
            <a:spAutoFit/>
          </a:bodyPr>
          <a:lstStyle/>
          <a:p>
            <a:r>
              <a:rPr lang="en-US" dirty="0"/>
              <a:t>With the initial data from HWO, single photometric point and snippet of the spectra, would mini-Neptunes and Archean Earth be noticeably different/distinguishable?</a:t>
            </a:r>
          </a:p>
        </p:txBody>
      </p:sp>
      <p:sp>
        <p:nvSpPr>
          <p:cNvPr id="8" name="Title 1">
            <a:extLst>
              <a:ext uri="{FF2B5EF4-FFF2-40B4-BE49-F238E27FC236}">
                <a16:creationId xmlns:a16="http://schemas.microsoft.com/office/drawing/2014/main" id="{570EF447-65D2-7266-D2F8-85F5BD369F81}"/>
              </a:ext>
            </a:extLst>
          </p:cNvPr>
          <p:cNvSpPr txBox="1">
            <a:spLocks/>
          </p:cNvSpPr>
          <p:nvPr/>
        </p:nvSpPr>
        <p:spPr>
          <a:xfrm>
            <a:off x="-75818" y="2746091"/>
            <a:ext cx="12275468" cy="1025429"/>
          </a:xfrm>
          <a:prstGeom prst="rect">
            <a:avLst/>
          </a:prstGeom>
          <a:solidFill>
            <a:srgbClr val="002060"/>
          </a:solidFill>
          <a:ln w="28575">
            <a:noFill/>
          </a:ln>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500">
                <a:solidFill>
                  <a:srgbClr val="FFFFFF"/>
                </a:solidFill>
              </a:rPr>
              <a:t>Future Work:</a:t>
            </a:r>
          </a:p>
        </p:txBody>
      </p:sp>
      <p:sp>
        <p:nvSpPr>
          <p:cNvPr id="9" name="TextBox 8">
            <a:extLst>
              <a:ext uri="{FF2B5EF4-FFF2-40B4-BE49-F238E27FC236}">
                <a16:creationId xmlns:a16="http://schemas.microsoft.com/office/drawing/2014/main" id="{99BC1384-B2BD-A58A-7EBC-FBC0C58869F3}"/>
              </a:ext>
            </a:extLst>
          </p:cNvPr>
          <p:cNvSpPr txBox="1"/>
          <p:nvPr/>
        </p:nvSpPr>
        <p:spPr>
          <a:xfrm>
            <a:off x="-41744" y="4656064"/>
            <a:ext cx="12192000" cy="646331"/>
          </a:xfrm>
          <a:prstGeom prst="rect">
            <a:avLst/>
          </a:prstGeom>
          <a:solidFill>
            <a:schemeClr val="bg2">
              <a:lumMod val="50000"/>
              <a:lumOff val="50000"/>
              <a:alpha val="54528"/>
            </a:schemeClr>
          </a:solidFill>
        </p:spPr>
        <p:txBody>
          <a:bodyPr wrap="square" rtlCol="0">
            <a:spAutoFit/>
          </a:bodyPr>
          <a:lstStyle/>
          <a:p>
            <a:r>
              <a:rPr lang="en-US"/>
              <a:t>Our mini-Neptune grid could have also varied more parameters (i.e. included Sulphur, changed C/O ratio, etc.) to provide a more extensive exploration.</a:t>
            </a:r>
          </a:p>
        </p:txBody>
      </p:sp>
      <p:sp>
        <p:nvSpPr>
          <p:cNvPr id="10" name="TextBox 9">
            <a:extLst>
              <a:ext uri="{FF2B5EF4-FFF2-40B4-BE49-F238E27FC236}">
                <a16:creationId xmlns:a16="http://schemas.microsoft.com/office/drawing/2014/main" id="{6F6EC283-5DAA-1D87-F427-758228EEA5B9}"/>
              </a:ext>
            </a:extLst>
          </p:cNvPr>
          <p:cNvSpPr txBox="1"/>
          <p:nvPr/>
        </p:nvSpPr>
        <p:spPr>
          <a:xfrm>
            <a:off x="-41744" y="6154571"/>
            <a:ext cx="12192000" cy="369332"/>
          </a:xfrm>
          <a:prstGeom prst="rect">
            <a:avLst/>
          </a:prstGeom>
          <a:solidFill>
            <a:schemeClr val="bg2">
              <a:lumMod val="50000"/>
              <a:lumOff val="50000"/>
              <a:alpha val="54528"/>
            </a:schemeClr>
          </a:solidFill>
        </p:spPr>
        <p:txBody>
          <a:bodyPr wrap="square" rtlCol="0">
            <a:spAutoFit/>
          </a:bodyPr>
          <a:lstStyle/>
          <a:p>
            <a:r>
              <a:rPr lang="en-US"/>
              <a:t>Does this affect required wavelength binning (resolution) and precision necessary for HWO?</a:t>
            </a:r>
          </a:p>
        </p:txBody>
      </p:sp>
      <p:sp>
        <p:nvSpPr>
          <p:cNvPr id="13" name="TextBox 12">
            <a:extLst>
              <a:ext uri="{FF2B5EF4-FFF2-40B4-BE49-F238E27FC236}">
                <a16:creationId xmlns:a16="http://schemas.microsoft.com/office/drawing/2014/main" id="{7F3A449C-2AF7-5072-95EE-E9BAE0EA868E}"/>
              </a:ext>
            </a:extLst>
          </p:cNvPr>
          <p:cNvSpPr txBox="1"/>
          <p:nvPr/>
        </p:nvSpPr>
        <p:spPr>
          <a:xfrm>
            <a:off x="-49374" y="6568636"/>
            <a:ext cx="2805576" cy="276999"/>
          </a:xfrm>
          <a:prstGeom prst="rect">
            <a:avLst/>
          </a:prstGeom>
          <a:noFill/>
        </p:spPr>
        <p:txBody>
          <a:bodyPr wrap="none" rtlCol="0">
            <a:spAutoFit/>
          </a:bodyPr>
          <a:lstStyle/>
          <a:p>
            <a:r>
              <a:rPr lang="en-US" sz="1200">
                <a:latin typeface="Times New Roman" panose="02020603050405020304" pitchFamily="18" charset="0"/>
                <a:cs typeface="Times New Roman" panose="02020603050405020304" pitchFamily="18" charset="0"/>
              </a:rPr>
              <a:t>Image Credit: NASA/JPL-Caltech/R. Hurt</a:t>
            </a:r>
          </a:p>
        </p:txBody>
      </p:sp>
    </p:spTree>
    <p:extLst>
      <p:ext uri="{BB962C8B-B14F-4D97-AF65-F5344CB8AC3E}">
        <p14:creationId xmlns:p14="http://schemas.microsoft.com/office/powerpoint/2010/main" val="362957040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p:tgtEl>
                                          <p:spTgt spid="6"/>
                                        </p:tgtEl>
                                        <p:attrNameLst>
                                          <p:attrName>ppt_y</p:attrName>
                                        </p:attrNameLst>
                                      </p:cBhvr>
                                      <p:tavLst>
                                        <p:tav tm="0">
                                          <p:val>
                                            <p:strVal val="#ppt_y+#ppt_h*1.125000"/>
                                          </p:val>
                                        </p:tav>
                                        <p:tav tm="100000">
                                          <p:val>
                                            <p:strVal val="#ppt_y"/>
                                          </p:val>
                                        </p:tav>
                                      </p:tavLst>
                                    </p:anim>
                                    <p:animEffect transition="in" filter="wipe(up)">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p:tgtEl>
                                          <p:spTgt spid="3"/>
                                        </p:tgtEl>
                                        <p:attrNameLst>
                                          <p:attrName>ppt_y</p:attrName>
                                        </p:attrNameLst>
                                      </p:cBhvr>
                                      <p:tavLst>
                                        <p:tav tm="0">
                                          <p:val>
                                            <p:strVal val="#ppt_y+#ppt_h*1.125000"/>
                                          </p:val>
                                        </p:tav>
                                        <p:tav tm="100000">
                                          <p:val>
                                            <p:strVal val="#ppt_y"/>
                                          </p:val>
                                        </p:tav>
                                      </p:tavLst>
                                    </p:anim>
                                    <p:animEffect transition="in" filter="wipe(up)">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p:tgtEl>
                                          <p:spTgt spid="9"/>
                                        </p:tgtEl>
                                        <p:attrNameLst>
                                          <p:attrName>ppt_y</p:attrName>
                                        </p:attrNameLst>
                                      </p:cBhvr>
                                      <p:tavLst>
                                        <p:tav tm="0">
                                          <p:val>
                                            <p:strVal val="#ppt_y+#ppt_h*1.125000"/>
                                          </p:val>
                                        </p:tav>
                                        <p:tav tm="100000">
                                          <p:val>
                                            <p:strVal val="#ppt_y"/>
                                          </p:val>
                                        </p:tav>
                                      </p:tavLst>
                                    </p:anim>
                                    <p:animEffect transition="in" filter="wipe(up)">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p:tgtEl>
                                          <p:spTgt spid="7"/>
                                        </p:tgtEl>
                                        <p:attrNameLst>
                                          <p:attrName>ppt_y</p:attrName>
                                        </p:attrNameLst>
                                      </p:cBhvr>
                                      <p:tavLst>
                                        <p:tav tm="0">
                                          <p:val>
                                            <p:strVal val="#ppt_y+#ppt_h*1.125000"/>
                                          </p:val>
                                        </p:tav>
                                        <p:tav tm="100000">
                                          <p:val>
                                            <p:strVal val="#ppt_y"/>
                                          </p:val>
                                        </p:tav>
                                      </p:tavLst>
                                    </p:anim>
                                    <p:animEffect transition="in" filter="wipe(up)">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p:tgtEl>
                                          <p:spTgt spid="10"/>
                                        </p:tgtEl>
                                        <p:attrNameLst>
                                          <p:attrName>ppt_y</p:attrName>
                                        </p:attrNameLst>
                                      </p:cBhvr>
                                      <p:tavLst>
                                        <p:tav tm="0">
                                          <p:val>
                                            <p:strVal val="#ppt_y+#ppt_h*1.125000"/>
                                          </p:val>
                                        </p:tav>
                                        <p:tav tm="100000">
                                          <p:val>
                                            <p:strVal val="#ppt_y"/>
                                          </p:val>
                                        </p:tav>
                                      </p:tavLst>
                                    </p:anim>
                                    <p:animEffect transition="in" filter="wipe(up)">
                                      <p:cBhvr>
                                        <p:cTn id="3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6" grpId="0" animBg="1"/>
      <p:bldP spid="7" grpId="0" animBg="1"/>
      <p:bldP spid="9"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HWO_up_S2_V2.mp4">
            <a:hlinkClick r:id="" action="ppaction://media"/>
            <a:extLst>
              <a:ext uri="{FF2B5EF4-FFF2-40B4-BE49-F238E27FC236}">
                <a16:creationId xmlns:a16="http://schemas.microsoft.com/office/drawing/2014/main" id="{AAEE783F-4142-1253-8EA0-6DB1F9AFD025}"/>
              </a:ext>
            </a:extLst>
          </p:cNvPr>
          <p:cNvPicPr>
            <a:picLocks noChangeAspect="1"/>
          </p:cNvPicPr>
          <p:nvPr>
            <a:videoFile r:link="rId1"/>
            <p:extLst>
              <p:ext uri="{DAA4B4D4-6D71-4841-9C94-3DE7FCFB9230}">
                <p14:media xmlns:p14="http://schemas.microsoft.com/office/powerpoint/2010/main" r:embed="rId2">
                  <p14:trim st="2800.4487"/>
                </p14:media>
              </p:ext>
            </p:extLst>
          </p:nvPr>
        </p:nvPicPr>
        <p:blipFill>
          <a:blip r:embed="rId4"/>
          <a:srcRect r="25323"/>
          <a:stretch>
            <a:fillRect/>
          </a:stretch>
        </p:blipFill>
        <p:spPr>
          <a:xfrm>
            <a:off x="3087511" y="0"/>
            <a:ext cx="9104489" cy="6858000"/>
          </a:xfrm>
          <a:prstGeom prst="rect">
            <a:avLst/>
          </a:prstGeom>
        </p:spPr>
      </p:pic>
      <p:sp>
        <p:nvSpPr>
          <p:cNvPr id="6" name="Title 1">
            <a:extLst>
              <a:ext uri="{FF2B5EF4-FFF2-40B4-BE49-F238E27FC236}">
                <a16:creationId xmlns:a16="http://schemas.microsoft.com/office/drawing/2014/main" id="{4E822C50-3B5C-06F3-4F04-7AACCCAF032A}"/>
              </a:ext>
            </a:extLst>
          </p:cNvPr>
          <p:cNvSpPr txBox="1">
            <a:spLocks/>
          </p:cNvSpPr>
          <p:nvPr/>
        </p:nvSpPr>
        <p:spPr>
          <a:xfrm>
            <a:off x="198789" y="461874"/>
            <a:ext cx="7888571" cy="1325563"/>
          </a:xfrm>
          <a:prstGeom prst="rect">
            <a:avLst/>
          </a:prstGeom>
          <a:solidFill>
            <a:srgbClr val="00206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n w="0"/>
                <a:solidFill>
                  <a:schemeClr val="bg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Motivation</a:t>
            </a:r>
          </a:p>
        </p:txBody>
      </p:sp>
      <p:sp>
        <p:nvSpPr>
          <p:cNvPr id="11" name="Content Placeholder 2">
            <a:extLst>
              <a:ext uri="{FF2B5EF4-FFF2-40B4-BE49-F238E27FC236}">
                <a16:creationId xmlns:a16="http://schemas.microsoft.com/office/drawing/2014/main" id="{F662F4D9-90B1-6FC8-5E26-47A0947539D4}"/>
              </a:ext>
            </a:extLst>
          </p:cNvPr>
          <p:cNvSpPr txBox="1">
            <a:spLocks/>
          </p:cNvSpPr>
          <p:nvPr/>
        </p:nvSpPr>
        <p:spPr>
          <a:xfrm>
            <a:off x="198789" y="1843881"/>
            <a:ext cx="7888571" cy="4351338"/>
          </a:xfrm>
          <a:prstGeom prst="rect">
            <a:avLst/>
          </a:prstGeom>
          <a:solidFill>
            <a:schemeClr val="tx2">
              <a:lumMod val="50000"/>
              <a:lumOff val="50000"/>
              <a:alpha val="60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solidFill>
                  <a:schemeClr val="bg1"/>
                </a:solidFill>
                <a:latin typeface="Times New Roman" panose="02020603050405020304" pitchFamily="18" charset="0"/>
                <a:cs typeface="Times New Roman" panose="02020603050405020304" pitchFamily="18" charset="0"/>
              </a:rPr>
              <a:t>The Habitable Worlds Observatory (HWO) aims to:</a:t>
            </a:r>
          </a:p>
          <a:p>
            <a:r>
              <a:rPr lang="en-US">
                <a:solidFill>
                  <a:schemeClr val="bg1"/>
                </a:solidFill>
                <a:latin typeface="Times New Roman" panose="02020603050405020304" pitchFamily="18" charset="0"/>
                <a:cs typeface="Times New Roman" panose="02020603050405020304" pitchFamily="18" charset="0"/>
              </a:rPr>
              <a:t>Detect and characterize Earth-like planets around Sun-like stars in search for biosignatures and potentially habitable conditions</a:t>
            </a:r>
          </a:p>
          <a:p>
            <a:r>
              <a:rPr lang="en-US">
                <a:solidFill>
                  <a:schemeClr val="bg1"/>
                </a:solidFill>
                <a:latin typeface="Times New Roman" panose="02020603050405020304" pitchFamily="18" charset="0"/>
                <a:cs typeface="Times New Roman" panose="02020603050405020304" pitchFamily="18" charset="0"/>
              </a:rPr>
              <a:t>Examine the spectra of reflected light; but the mass, radius, and bulk density are poorly constrained</a:t>
            </a:r>
          </a:p>
          <a:p>
            <a:pPr marL="0" indent="0">
              <a:buNone/>
            </a:pPr>
            <a:r>
              <a:rPr lang="en-US">
                <a:solidFill>
                  <a:schemeClr val="bg1"/>
                </a:solidFill>
                <a:latin typeface="Times New Roman" panose="02020603050405020304" pitchFamily="18" charset="0"/>
                <a:cs typeface="Times New Roman" panose="02020603050405020304" pitchFamily="18" charset="0"/>
              </a:rPr>
              <a:t>Would we be seeing a large gas giant with lower albedo, or a smaller terrestrial world with higher albedo? </a:t>
            </a:r>
          </a:p>
          <a:p>
            <a:endParaRPr lang="en-US"/>
          </a:p>
        </p:txBody>
      </p:sp>
    </p:spTree>
    <p:extLst>
      <p:ext uri="{BB962C8B-B14F-4D97-AF65-F5344CB8AC3E}">
        <p14:creationId xmlns:p14="http://schemas.microsoft.com/office/powerpoint/2010/main" val="1984280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28B1F9-9401-C5F2-6FA5-C1B47C4F2B3A}"/>
            </a:ext>
          </a:extLst>
        </p:cNvPr>
        <p:cNvGrpSpPr/>
        <p:nvPr/>
      </p:nvGrpSpPr>
      <p:grpSpPr>
        <a:xfrm>
          <a:off x="0" y="0"/>
          <a:ext cx="0" cy="0"/>
          <a:chOff x="0" y="0"/>
          <a:chExt cx="0" cy="0"/>
        </a:xfrm>
      </p:grpSpPr>
      <p:pic>
        <p:nvPicPr>
          <p:cNvPr id="2050" name="Picture 2" descr="An artist's illustration of rocky planets.">
            <a:extLst>
              <a:ext uri="{FF2B5EF4-FFF2-40B4-BE49-F238E27FC236}">
                <a16:creationId xmlns:a16="http://schemas.microsoft.com/office/drawing/2014/main" id="{929BD3D9-3AEE-48DF-0616-528E3335C9BE}"/>
              </a:ext>
            </a:extLst>
          </p:cNvPr>
          <p:cNvPicPr>
            <a:picLocks noChangeAspect="1" noChangeArrowheads="1"/>
          </p:cNvPicPr>
          <p:nvPr/>
        </p:nvPicPr>
        <p:blipFill>
          <a:blip r:embed="rId3">
            <a:alphaModFix amt="50000"/>
            <a:extLst>
              <a:ext uri="{28A0092B-C50C-407E-A947-70E740481C1C}">
                <a14:useLocalDpi xmlns:a14="http://schemas.microsoft.com/office/drawing/2010/main" val="0"/>
              </a:ext>
            </a:extLst>
          </a:blip>
          <a:srcRect t="11214" b="11994"/>
          <a:stretch>
            <a:fillRect/>
          </a:stretch>
        </p:blipFill>
        <p:spPr bwMode="auto">
          <a:xfrm>
            <a:off x="20" y="0"/>
            <a:ext cx="12191980" cy="6857999"/>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BF97D610-853E-B162-CA33-DA2ECDD822FB}"/>
              </a:ext>
            </a:extLst>
          </p:cNvPr>
          <p:cNvSpPr>
            <a:spLocks noGrp="1"/>
          </p:cNvSpPr>
          <p:nvPr>
            <p:ph type="title"/>
          </p:nvPr>
        </p:nvSpPr>
        <p:spPr>
          <a:xfrm>
            <a:off x="357809" y="315027"/>
            <a:ext cx="11476382" cy="1186915"/>
          </a:xfrm>
          <a:solidFill>
            <a:srgbClr val="002060"/>
          </a:solidFill>
          <a:ln w="28575">
            <a:solidFill>
              <a:schemeClr val="tx1"/>
            </a:solidFill>
          </a:ln>
        </p:spPr>
        <p:txBody>
          <a:bodyPr vert="horz" lIns="91440" tIns="45720" rIns="91440" bIns="45720" rtlCol="0" anchor="b">
            <a:normAutofit/>
          </a:bodyPr>
          <a:lstStyle/>
          <a:p>
            <a:pPr algn="ctr"/>
            <a:r>
              <a:rPr lang="en-US" sz="6000">
                <a:solidFill>
                  <a:srgbClr val="FFFFFF"/>
                </a:solidFill>
                <a:latin typeface="Times New Roman" panose="02020603050405020304" pitchFamily="18" charset="0"/>
                <a:cs typeface="Times New Roman" panose="02020603050405020304" pitchFamily="18" charset="0"/>
              </a:rPr>
              <a:t>Acknowledgements &amp; References</a:t>
            </a:r>
          </a:p>
        </p:txBody>
      </p:sp>
      <p:sp>
        <p:nvSpPr>
          <p:cNvPr id="4" name="TextBox 3">
            <a:extLst>
              <a:ext uri="{FF2B5EF4-FFF2-40B4-BE49-F238E27FC236}">
                <a16:creationId xmlns:a16="http://schemas.microsoft.com/office/drawing/2014/main" id="{AF46B782-6FF1-508B-7A6D-720A1A78C9EC}"/>
              </a:ext>
            </a:extLst>
          </p:cNvPr>
          <p:cNvSpPr txBox="1"/>
          <p:nvPr/>
        </p:nvSpPr>
        <p:spPr>
          <a:xfrm>
            <a:off x="371061" y="3033352"/>
            <a:ext cx="5517675" cy="2652008"/>
          </a:xfrm>
          <a:prstGeom prst="rect">
            <a:avLst/>
          </a:prstGeom>
          <a:solidFill>
            <a:schemeClr val="tx2">
              <a:lumMod val="50000"/>
              <a:lumOff val="50000"/>
              <a:alpha val="54528"/>
            </a:schemeClr>
          </a:solidFill>
        </p:spPr>
        <p:txBody>
          <a:bodyPr wrap="square" rtlCol="0">
            <a:spAutoFit/>
          </a:bodyPr>
          <a:lstStyle/>
          <a:p>
            <a:pPr>
              <a:spcAft>
                <a:spcPts val="3500"/>
              </a:spcAft>
            </a:pPr>
            <a:r>
              <a:rPr lang="en-US">
                <a:solidFill>
                  <a:schemeClr val="bg1"/>
                </a:solidFill>
                <a:latin typeface="Times New Roman" panose="02020603050405020304" pitchFamily="18" charset="0"/>
                <a:cs typeface="Times New Roman" panose="02020603050405020304" pitchFamily="18" charset="0"/>
              </a:rPr>
              <a:t>Mukherjee, et al. “PICASO 3.0: A One-Dimensional Climate Model for Giant Planets and Brown Dwarfs.” The Astrophysical Journal (2022): 157. </a:t>
            </a:r>
          </a:p>
          <a:p>
            <a:pPr>
              <a:spcAft>
                <a:spcPts val="3500"/>
              </a:spcAft>
            </a:pPr>
            <a:r>
              <a:rPr lang="en-US" i="1">
                <a:solidFill>
                  <a:schemeClr val="bg1"/>
                </a:solidFill>
                <a:latin typeface="Times New Roman" panose="02020603050405020304" pitchFamily="18" charset="0"/>
                <a:cs typeface="Times New Roman" panose="02020603050405020304" pitchFamily="18" charset="0"/>
              </a:rPr>
              <a:t>Wogan N. F., Batalha N. E., Zahnle K. J. et al. 2024 </a:t>
            </a:r>
            <a:r>
              <a:rPr lang="en-US" i="1" err="1">
                <a:solidFill>
                  <a:schemeClr val="bg1"/>
                </a:solidFill>
                <a:latin typeface="Times New Roman" panose="02020603050405020304" pitchFamily="18" charset="0"/>
                <a:cs typeface="Times New Roman" panose="02020603050405020304" pitchFamily="18" charset="0"/>
              </a:rPr>
              <a:t>ApJL</a:t>
            </a:r>
            <a:r>
              <a:rPr lang="en-US" i="1">
                <a:solidFill>
                  <a:schemeClr val="bg1"/>
                </a:solidFill>
                <a:latin typeface="Times New Roman" panose="02020603050405020304" pitchFamily="18" charset="0"/>
                <a:cs typeface="Times New Roman" panose="02020603050405020304" pitchFamily="18" charset="0"/>
              </a:rPr>
              <a:t> </a:t>
            </a:r>
            <a:r>
              <a:rPr lang="en-US" b="1" i="1">
                <a:solidFill>
                  <a:schemeClr val="bg1"/>
                </a:solidFill>
                <a:latin typeface="Times New Roman" panose="02020603050405020304" pitchFamily="18" charset="0"/>
                <a:cs typeface="Times New Roman" panose="02020603050405020304" pitchFamily="18" charset="0"/>
              </a:rPr>
              <a:t>963</a:t>
            </a:r>
            <a:r>
              <a:rPr lang="en-US" i="1">
                <a:solidFill>
                  <a:schemeClr val="bg1"/>
                </a:solidFill>
                <a:latin typeface="Times New Roman" panose="02020603050405020304" pitchFamily="18" charset="0"/>
                <a:cs typeface="Times New Roman" panose="02020603050405020304" pitchFamily="18" charset="0"/>
              </a:rPr>
              <a:t> L7 </a:t>
            </a:r>
            <a:r>
              <a:rPr lang="en-US" b="1">
                <a:solidFill>
                  <a:schemeClr val="bg1"/>
                </a:solidFill>
                <a:latin typeface="Times New Roman" panose="02020603050405020304" pitchFamily="18" charset="0"/>
                <a:cs typeface="Times New Roman" panose="02020603050405020304" pitchFamily="18" charset="0"/>
              </a:rPr>
              <a:t>DOI</a:t>
            </a:r>
            <a:r>
              <a:rPr lang="en-US">
                <a:solidFill>
                  <a:schemeClr val="bg1"/>
                </a:solidFill>
                <a:latin typeface="Times New Roman" panose="02020603050405020304" pitchFamily="18" charset="0"/>
                <a:cs typeface="Times New Roman" panose="02020603050405020304" pitchFamily="18" charset="0"/>
              </a:rPr>
              <a:t> 10.3847/2041-8213/ad2616</a:t>
            </a:r>
          </a:p>
          <a:p>
            <a:endParaRPr lang="en-US"/>
          </a:p>
        </p:txBody>
      </p:sp>
      <p:sp>
        <p:nvSpPr>
          <p:cNvPr id="3" name="TextBox 2">
            <a:extLst>
              <a:ext uri="{FF2B5EF4-FFF2-40B4-BE49-F238E27FC236}">
                <a16:creationId xmlns:a16="http://schemas.microsoft.com/office/drawing/2014/main" id="{04AA5225-9563-6377-519C-3C533A50ED92}"/>
              </a:ext>
            </a:extLst>
          </p:cNvPr>
          <p:cNvSpPr txBox="1"/>
          <p:nvPr/>
        </p:nvSpPr>
        <p:spPr>
          <a:xfrm>
            <a:off x="371060" y="1805982"/>
            <a:ext cx="5532789" cy="923330"/>
          </a:xfrm>
          <a:prstGeom prst="rect">
            <a:avLst/>
          </a:prstGeom>
          <a:solidFill>
            <a:schemeClr val="tx2">
              <a:lumMod val="50000"/>
              <a:lumOff val="50000"/>
              <a:alpha val="54528"/>
            </a:schemeClr>
          </a:solidFill>
        </p:spPr>
        <p:txBody>
          <a:bodyPr wrap="square" rtlCol="0">
            <a:spAutoFit/>
          </a:bodyPr>
          <a:lstStyle/>
          <a:p>
            <a:pPr>
              <a:spcAft>
                <a:spcPts val="3500"/>
              </a:spcAft>
            </a:pPr>
            <a:r>
              <a:rPr lang="en-US">
                <a:solidFill>
                  <a:schemeClr val="bg1"/>
                </a:solidFill>
                <a:latin typeface="Times New Roman" panose="02020603050405020304" pitchFamily="18" charset="0"/>
                <a:cs typeface="Times New Roman" panose="02020603050405020304" pitchFamily="18" charset="0"/>
              </a:rPr>
              <a:t>I would like to thank my mentors Nick Wogan and Natasha Batalha, OSTEM advisors, and the greater HWO community for their support this summer!</a:t>
            </a:r>
          </a:p>
        </p:txBody>
      </p:sp>
      <p:sp>
        <p:nvSpPr>
          <p:cNvPr id="5" name="TextBox 4">
            <a:extLst>
              <a:ext uri="{FF2B5EF4-FFF2-40B4-BE49-F238E27FC236}">
                <a16:creationId xmlns:a16="http://schemas.microsoft.com/office/drawing/2014/main" id="{711E3A09-F04A-1E8F-0998-4537A0FB506B}"/>
              </a:ext>
            </a:extLst>
          </p:cNvPr>
          <p:cNvSpPr txBox="1"/>
          <p:nvPr/>
        </p:nvSpPr>
        <p:spPr>
          <a:xfrm>
            <a:off x="6531991" y="1849446"/>
            <a:ext cx="4921030" cy="369332"/>
          </a:xfrm>
          <a:prstGeom prst="rect">
            <a:avLst/>
          </a:prstGeom>
          <a:solidFill>
            <a:srgbClr val="002060">
              <a:alpha val="54528"/>
            </a:srgbClr>
          </a:solidFill>
        </p:spPr>
        <p:txBody>
          <a:bodyPr wrap="square" rtlCol="0">
            <a:spAutoFit/>
          </a:bodyPr>
          <a:lstStyle/>
          <a:p>
            <a:pPr algn="ctr"/>
            <a:r>
              <a:rPr lang="en-US">
                <a:solidFill>
                  <a:schemeClr val="bg1"/>
                </a:solidFill>
                <a:latin typeface="Times New Roman" panose="02020603050405020304" pitchFamily="18" charset="0"/>
                <a:cs typeface="Times New Roman" panose="02020603050405020304" pitchFamily="18" charset="0"/>
              </a:rPr>
              <a:t>Let’s Connect!</a:t>
            </a:r>
          </a:p>
        </p:txBody>
      </p:sp>
      <p:pic>
        <p:nvPicPr>
          <p:cNvPr id="7" name="Picture 6">
            <a:extLst>
              <a:ext uri="{FF2B5EF4-FFF2-40B4-BE49-F238E27FC236}">
                <a16:creationId xmlns:a16="http://schemas.microsoft.com/office/drawing/2014/main" id="{03E48D92-9EDC-9131-59C5-6FAF8EC65B33}"/>
              </a:ext>
            </a:extLst>
          </p:cNvPr>
          <p:cNvPicPr>
            <a:picLocks noChangeAspect="1"/>
          </p:cNvPicPr>
          <p:nvPr/>
        </p:nvPicPr>
        <p:blipFill>
          <a:blip r:embed="rId4"/>
          <a:stretch>
            <a:fillRect/>
          </a:stretch>
        </p:blipFill>
        <p:spPr>
          <a:xfrm>
            <a:off x="7056808" y="2319772"/>
            <a:ext cx="4079168" cy="4079168"/>
          </a:xfrm>
          <a:prstGeom prst="rect">
            <a:avLst/>
          </a:prstGeom>
        </p:spPr>
      </p:pic>
      <p:sp>
        <p:nvSpPr>
          <p:cNvPr id="8" name="TextBox 7">
            <a:extLst>
              <a:ext uri="{FF2B5EF4-FFF2-40B4-BE49-F238E27FC236}">
                <a16:creationId xmlns:a16="http://schemas.microsoft.com/office/drawing/2014/main" id="{B27053F6-91CD-7953-B531-CFFCEA93E96B}"/>
              </a:ext>
            </a:extLst>
          </p:cNvPr>
          <p:cNvSpPr txBox="1"/>
          <p:nvPr/>
        </p:nvSpPr>
        <p:spPr>
          <a:xfrm>
            <a:off x="0" y="6542973"/>
            <a:ext cx="2805576" cy="276999"/>
          </a:xfrm>
          <a:prstGeom prst="rect">
            <a:avLst/>
          </a:prstGeom>
          <a:noFill/>
        </p:spPr>
        <p:txBody>
          <a:bodyPr wrap="none" rtlCol="0">
            <a:spAutoFit/>
          </a:bodyPr>
          <a:lstStyle/>
          <a:p>
            <a:r>
              <a:rPr lang="en-US" sz="1200">
                <a:solidFill>
                  <a:schemeClr val="bg1"/>
                </a:solidFill>
                <a:latin typeface="Times New Roman" panose="02020603050405020304" pitchFamily="18" charset="0"/>
                <a:cs typeface="Times New Roman" panose="02020603050405020304" pitchFamily="18" charset="0"/>
              </a:rPr>
              <a:t>Image Credit: NASA/JPL-Caltech/R. Hurt</a:t>
            </a:r>
          </a:p>
        </p:txBody>
      </p:sp>
    </p:spTree>
    <p:extLst>
      <p:ext uri="{BB962C8B-B14F-4D97-AF65-F5344CB8AC3E}">
        <p14:creationId xmlns:p14="http://schemas.microsoft.com/office/powerpoint/2010/main" val="40875051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87386CB-AAB6-AF74-2ADC-0E20B50CB4D6}"/>
            </a:ext>
          </a:extLst>
        </p:cNvPr>
        <p:cNvGrpSpPr/>
        <p:nvPr/>
      </p:nvGrpSpPr>
      <p:grpSpPr>
        <a:xfrm>
          <a:off x="0" y="0"/>
          <a:ext cx="0" cy="0"/>
          <a:chOff x="0" y="0"/>
          <a:chExt cx="0" cy="0"/>
        </a:xfrm>
      </p:grpSpPr>
      <p:pic>
        <p:nvPicPr>
          <p:cNvPr id="2050" name="Picture 2" descr="An artist's illustration of rocky planets.">
            <a:extLst>
              <a:ext uri="{FF2B5EF4-FFF2-40B4-BE49-F238E27FC236}">
                <a16:creationId xmlns:a16="http://schemas.microsoft.com/office/drawing/2014/main" id="{B93AAF90-C5EC-8EC8-3F08-5FD6453ACCBF}"/>
              </a:ext>
            </a:extLst>
          </p:cNvPr>
          <p:cNvPicPr>
            <a:picLocks noChangeAspect="1" noChangeArrowheads="1"/>
          </p:cNvPicPr>
          <p:nvPr/>
        </p:nvPicPr>
        <p:blipFill>
          <a:blip r:embed="rId3">
            <a:alphaModFix amt="50000"/>
            <a:extLst>
              <a:ext uri="{28A0092B-C50C-407E-A947-70E740481C1C}">
                <a14:useLocalDpi xmlns:a14="http://schemas.microsoft.com/office/drawing/2010/main" val="0"/>
              </a:ext>
            </a:extLst>
          </a:blip>
          <a:srcRect t="11214" b="11994"/>
          <a:stretch>
            <a:fillRect/>
          </a:stretch>
        </p:blipFill>
        <p:spPr bwMode="auto">
          <a:xfrm>
            <a:off x="13262" y="1"/>
            <a:ext cx="12191980" cy="6857999"/>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8928710A-94FB-B216-9EE2-FD2149802C43}"/>
              </a:ext>
            </a:extLst>
          </p:cNvPr>
          <p:cNvSpPr>
            <a:spLocks noGrp="1"/>
          </p:cNvSpPr>
          <p:nvPr>
            <p:ph type="title"/>
          </p:nvPr>
        </p:nvSpPr>
        <p:spPr>
          <a:xfrm>
            <a:off x="371061" y="225285"/>
            <a:ext cx="11476382" cy="1186915"/>
          </a:xfrm>
          <a:solidFill>
            <a:srgbClr val="002060"/>
          </a:solidFill>
          <a:ln w="28575">
            <a:solidFill>
              <a:schemeClr val="tx1"/>
            </a:solidFill>
          </a:ln>
        </p:spPr>
        <p:txBody>
          <a:bodyPr vert="horz" lIns="91440" tIns="45720" rIns="91440" bIns="45720" rtlCol="0" anchor="b">
            <a:normAutofit/>
          </a:bodyPr>
          <a:lstStyle/>
          <a:p>
            <a:pPr algn="ctr"/>
            <a:r>
              <a:rPr lang="en-US" sz="6000">
                <a:solidFill>
                  <a:srgbClr val="FFFFFF"/>
                </a:solidFill>
              </a:rPr>
              <a:t>Backup Slides</a:t>
            </a:r>
          </a:p>
        </p:txBody>
      </p:sp>
      <p:sp>
        <p:nvSpPr>
          <p:cNvPr id="4" name="TextBox 3">
            <a:extLst>
              <a:ext uri="{FF2B5EF4-FFF2-40B4-BE49-F238E27FC236}">
                <a16:creationId xmlns:a16="http://schemas.microsoft.com/office/drawing/2014/main" id="{16B53726-CADC-A324-51D4-C31C529C6E23}"/>
              </a:ext>
            </a:extLst>
          </p:cNvPr>
          <p:cNvSpPr txBox="1"/>
          <p:nvPr/>
        </p:nvSpPr>
        <p:spPr>
          <a:xfrm>
            <a:off x="371061" y="1637484"/>
            <a:ext cx="11476382" cy="2862322"/>
          </a:xfrm>
          <a:prstGeom prst="rect">
            <a:avLst/>
          </a:prstGeom>
          <a:solidFill>
            <a:schemeClr val="bg2">
              <a:lumMod val="50000"/>
              <a:lumOff val="50000"/>
              <a:alpha val="54528"/>
            </a:schemeClr>
          </a:solidFill>
        </p:spPr>
        <p:txBody>
          <a:bodyPr wrap="square" rtlCol="0">
            <a:spAutoFit/>
          </a:bodyPr>
          <a:lstStyle/>
          <a:p>
            <a:r>
              <a:rPr lang="en-US"/>
              <a:t>These include the optimization results (best fits) of other areas of optimization explored:</a:t>
            </a:r>
          </a:p>
          <a:p>
            <a:endParaRPr lang="en-US"/>
          </a:p>
          <a:p>
            <a:pPr marL="342900" indent="-342900">
              <a:buAutoNum type="arabicPeriod"/>
            </a:pPr>
            <a:r>
              <a:rPr lang="en-US"/>
              <a:t>All Mini-Neptunes in the grid (no limitations) compared to Archean/Modern Earth.</a:t>
            </a:r>
          </a:p>
          <a:p>
            <a:pPr marL="342900" indent="-342900">
              <a:buAutoNum type="arabicPeriod"/>
            </a:pPr>
            <a:r>
              <a:rPr lang="en-US"/>
              <a:t>Total fluxes being within 1x solar flux between Archean/Modern Earth and Mini-Neptunes.</a:t>
            </a:r>
          </a:p>
          <a:p>
            <a:pPr marL="342900" indent="-342900">
              <a:buAutoNum type="arabicPeriod"/>
            </a:pPr>
            <a:r>
              <a:rPr lang="en-US"/>
              <a:t>Mini-Neptunes in the HZ as defined by LUVOIR but compared with Modern Earth.</a:t>
            </a:r>
          </a:p>
          <a:p>
            <a:pPr marL="342900" indent="-342900">
              <a:buAutoNum type="arabicPeriod"/>
            </a:pPr>
            <a:r>
              <a:rPr lang="en-US"/>
              <a:t>Additional comparison between PICASO and </a:t>
            </a:r>
            <a:r>
              <a:rPr lang="en-US" err="1"/>
              <a:t>Photochem</a:t>
            </a:r>
            <a:r>
              <a:rPr lang="en-US"/>
              <a:t> (for those less aware of the software)</a:t>
            </a:r>
          </a:p>
          <a:p>
            <a:pPr marL="342900" indent="-342900">
              <a:buAutoNum type="arabicPeriod"/>
            </a:pPr>
            <a:r>
              <a:rPr lang="en-US"/>
              <a:t>LUVOIR Single Point Photometry vs </a:t>
            </a:r>
            <a:r>
              <a:rPr lang="en-US" err="1"/>
              <a:t>Snippit</a:t>
            </a:r>
            <a:r>
              <a:rPr lang="en-US"/>
              <a:t> of Reflected Spectra (can we distinguish?) initial exploration</a:t>
            </a:r>
          </a:p>
          <a:p>
            <a:pPr marL="342900" indent="-342900">
              <a:buAutoNum type="arabicPeriod"/>
            </a:pPr>
            <a:endParaRPr lang="en-US"/>
          </a:p>
          <a:p>
            <a:pPr marL="342900" indent="-342900">
              <a:buAutoNum type="arabicPeriod"/>
            </a:pPr>
            <a:endParaRPr lang="en-US"/>
          </a:p>
          <a:p>
            <a:pPr marL="342900" indent="-342900">
              <a:buAutoNum type="arabicPeriod"/>
            </a:pPr>
            <a:endParaRPr lang="en-US"/>
          </a:p>
        </p:txBody>
      </p:sp>
      <p:sp>
        <p:nvSpPr>
          <p:cNvPr id="3" name="TextBox 2">
            <a:extLst>
              <a:ext uri="{FF2B5EF4-FFF2-40B4-BE49-F238E27FC236}">
                <a16:creationId xmlns:a16="http://schemas.microsoft.com/office/drawing/2014/main" id="{91489F55-5E57-D3D4-1C4F-EA08A3705059}"/>
              </a:ext>
            </a:extLst>
          </p:cNvPr>
          <p:cNvSpPr txBox="1"/>
          <p:nvPr/>
        </p:nvSpPr>
        <p:spPr>
          <a:xfrm>
            <a:off x="13262" y="6581000"/>
            <a:ext cx="2805576" cy="276999"/>
          </a:xfrm>
          <a:prstGeom prst="rect">
            <a:avLst/>
          </a:prstGeom>
          <a:noFill/>
        </p:spPr>
        <p:txBody>
          <a:bodyPr wrap="none" rtlCol="0">
            <a:spAutoFit/>
          </a:bodyPr>
          <a:lstStyle/>
          <a:p>
            <a:r>
              <a:rPr lang="en-US" sz="1200">
                <a:solidFill>
                  <a:schemeClr val="bg1"/>
                </a:solidFill>
                <a:latin typeface="Times New Roman" panose="02020603050405020304" pitchFamily="18" charset="0"/>
                <a:cs typeface="Times New Roman" panose="02020603050405020304" pitchFamily="18" charset="0"/>
              </a:rPr>
              <a:t>Image Credit: NASA/JPL-Caltech/R. Hurt</a:t>
            </a:r>
          </a:p>
        </p:txBody>
      </p:sp>
    </p:spTree>
    <p:extLst>
      <p:ext uri="{BB962C8B-B14F-4D97-AF65-F5344CB8AC3E}">
        <p14:creationId xmlns:p14="http://schemas.microsoft.com/office/powerpoint/2010/main" val="24464436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D4CE6A6-F20D-9E42-630C-6273C6A230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59F713-1EE9-E07B-4453-E150C5755355}"/>
              </a:ext>
            </a:extLst>
          </p:cNvPr>
          <p:cNvSpPr>
            <a:spLocks noGrp="1"/>
          </p:cNvSpPr>
          <p:nvPr>
            <p:ph type="title"/>
          </p:nvPr>
        </p:nvSpPr>
        <p:spPr>
          <a:xfrm>
            <a:off x="1" y="0"/>
            <a:ext cx="12191999" cy="1206499"/>
          </a:xfrm>
          <a:solidFill>
            <a:srgbClr val="002060"/>
          </a:solidFill>
        </p:spPr>
        <p:txBody>
          <a:bodyPr>
            <a:normAutofit/>
          </a:bodyPr>
          <a:lstStyle/>
          <a:p>
            <a:pPr algn="ctr"/>
            <a:r>
              <a:rPr lang="en-US" sz="3300">
                <a:solidFill>
                  <a:schemeClr val="bg1"/>
                </a:solidFill>
              </a:rPr>
              <a:t>Results: </a:t>
            </a:r>
            <a:br>
              <a:rPr lang="en-US" sz="3300">
                <a:solidFill>
                  <a:schemeClr val="bg1"/>
                </a:solidFill>
              </a:rPr>
            </a:br>
            <a:r>
              <a:rPr lang="en-US" sz="3300">
                <a:solidFill>
                  <a:schemeClr val="bg1"/>
                </a:solidFill>
              </a:rPr>
              <a:t>All </a:t>
            </a:r>
            <a:r>
              <a:rPr lang="en-US" sz="3300" err="1">
                <a:solidFill>
                  <a:schemeClr val="bg1"/>
                </a:solidFill>
              </a:rPr>
              <a:t>MiniNep</a:t>
            </a:r>
            <a:r>
              <a:rPr lang="en-US" sz="3300">
                <a:solidFill>
                  <a:schemeClr val="bg1"/>
                </a:solidFill>
              </a:rPr>
              <a:t> Inputs, Modern Earth</a:t>
            </a:r>
          </a:p>
        </p:txBody>
      </p:sp>
      <p:pic>
        <p:nvPicPr>
          <p:cNvPr id="9" name="Picture 8" descr="Diagram&#10;&#10;AI-generated content may be incorrect.">
            <a:extLst>
              <a:ext uri="{FF2B5EF4-FFF2-40B4-BE49-F238E27FC236}">
                <a16:creationId xmlns:a16="http://schemas.microsoft.com/office/drawing/2014/main" id="{19E06B38-CA8B-6520-F2A3-A7013E73C37A}"/>
              </a:ext>
            </a:extLst>
          </p:cNvPr>
          <p:cNvPicPr>
            <a:picLocks noChangeAspect="1"/>
          </p:cNvPicPr>
          <p:nvPr/>
        </p:nvPicPr>
        <p:blipFill>
          <a:blip r:embed="rId3"/>
          <a:srcRect t="1676" b="1"/>
          <a:stretch>
            <a:fillRect/>
          </a:stretch>
        </p:blipFill>
        <p:spPr>
          <a:xfrm>
            <a:off x="196107" y="1598331"/>
            <a:ext cx="6191956" cy="4166259"/>
          </a:xfrm>
          <a:prstGeom prst="rect">
            <a:avLst/>
          </a:prstGeom>
        </p:spPr>
      </p:pic>
      <p:pic>
        <p:nvPicPr>
          <p:cNvPr id="11" name="Picture 10" descr="Chart&#10;&#10;AI-generated content may be incorrect.">
            <a:extLst>
              <a:ext uri="{FF2B5EF4-FFF2-40B4-BE49-F238E27FC236}">
                <a16:creationId xmlns:a16="http://schemas.microsoft.com/office/drawing/2014/main" id="{41276F51-716C-995A-1B73-B29F9892B230}"/>
              </a:ext>
            </a:extLst>
          </p:cNvPr>
          <p:cNvPicPr>
            <a:picLocks noChangeAspect="1"/>
          </p:cNvPicPr>
          <p:nvPr/>
        </p:nvPicPr>
        <p:blipFill>
          <a:blip r:embed="rId4"/>
          <a:stretch>
            <a:fillRect/>
          </a:stretch>
        </p:blipFill>
        <p:spPr>
          <a:xfrm>
            <a:off x="6285715" y="1547531"/>
            <a:ext cx="5906285" cy="4166259"/>
          </a:xfrm>
          <a:prstGeom prst="rect">
            <a:avLst/>
          </a:prstGeom>
        </p:spPr>
      </p:pic>
      <p:sp>
        <p:nvSpPr>
          <p:cNvPr id="3" name="Title 1">
            <a:extLst>
              <a:ext uri="{FF2B5EF4-FFF2-40B4-BE49-F238E27FC236}">
                <a16:creationId xmlns:a16="http://schemas.microsoft.com/office/drawing/2014/main" id="{84FDA3B2-B652-C812-7366-E48003CCFD43}"/>
              </a:ext>
            </a:extLst>
          </p:cNvPr>
          <p:cNvSpPr txBox="1">
            <a:spLocks/>
          </p:cNvSpPr>
          <p:nvPr/>
        </p:nvSpPr>
        <p:spPr>
          <a:xfrm>
            <a:off x="-24735" y="5815390"/>
            <a:ext cx="12191999" cy="1042608"/>
          </a:xfrm>
          <a:prstGeom prst="rect">
            <a:avLst/>
          </a:prstGeom>
          <a:solidFill>
            <a:srgbClr val="00206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200">
                <a:solidFill>
                  <a:schemeClr val="bg1"/>
                </a:solidFill>
              </a:rPr>
              <a:t>Input: total flux = .1x solar, metallicity = .5x solar, tint = 200K, </a:t>
            </a:r>
            <a:r>
              <a:rPr lang="en-US" sz="2200" err="1">
                <a:solidFill>
                  <a:schemeClr val="bg1"/>
                </a:solidFill>
              </a:rPr>
              <a:t>kzz</a:t>
            </a:r>
            <a:r>
              <a:rPr lang="en-US" sz="2200">
                <a:solidFill>
                  <a:schemeClr val="bg1"/>
                </a:solidFill>
              </a:rPr>
              <a:t> = 10^5 cm/s^2, phase = 0.725 radians</a:t>
            </a:r>
          </a:p>
        </p:txBody>
      </p:sp>
    </p:spTree>
    <p:extLst>
      <p:ext uri="{BB962C8B-B14F-4D97-AF65-F5344CB8AC3E}">
        <p14:creationId xmlns:p14="http://schemas.microsoft.com/office/powerpoint/2010/main" val="2160729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E9274387-EF29-5ED4-4328-23D8CAF5F0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7CD320-3D01-83D0-7CC0-E189A7CB6277}"/>
              </a:ext>
            </a:extLst>
          </p:cNvPr>
          <p:cNvSpPr>
            <a:spLocks noGrp="1"/>
          </p:cNvSpPr>
          <p:nvPr>
            <p:ph type="title"/>
          </p:nvPr>
        </p:nvSpPr>
        <p:spPr>
          <a:xfrm>
            <a:off x="0" y="0"/>
            <a:ext cx="12192000" cy="990599"/>
          </a:xfrm>
          <a:solidFill>
            <a:srgbClr val="002060"/>
          </a:solidFill>
        </p:spPr>
        <p:txBody>
          <a:bodyPr>
            <a:normAutofit/>
          </a:bodyPr>
          <a:lstStyle/>
          <a:p>
            <a:pPr algn="ctr"/>
            <a:r>
              <a:rPr lang="en-US" sz="3300">
                <a:solidFill>
                  <a:schemeClr val="bg1"/>
                </a:solidFill>
              </a:rPr>
              <a:t>All </a:t>
            </a:r>
            <a:r>
              <a:rPr lang="en-US" sz="3300" err="1">
                <a:solidFill>
                  <a:schemeClr val="bg1"/>
                </a:solidFill>
              </a:rPr>
              <a:t>MiniNep</a:t>
            </a:r>
            <a:r>
              <a:rPr lang="en-US" sz="3300">
                <a:solidFill>
                  <a:schemeClr val="bg1"/>
                </a:solidFill>
              </a:rPr>
              <a:t> Inputs, Archean Earth</a:t>
            </a:r>
          </a:p>
        </p:txBody>
      </p:sp>
      <p:pic>
        <p:nvPicPr>
          <p:cNvPr id="3" name="Picture 2" descr="Chart, histogram&#10;&#10;AI-generated content may be incorrect.">
            <a:extLst>
              <a:ext uri="{FF2B5EF4-FFF2-40B4-BE49-F238E27FC236}">
                <a16:creationId xmlns:a16="http://schemas.microsoft.com/office/drawing/2014/main" id="{C4BD24A1-5380-7F4B-DC0F-FC06FE2D7F2D}"/>
              </a:ext>
            </a:extLst>
          </p:cNvPr>
          <p:cNvPicPr>
            <a:picLocks noChangeAspect="1"/>
          </p:cNvPicPr>
          <p:nvPr/>
        </p:nvPicPr>
        <p:blipFill>
          <a:blip r:embed="rId3"/>
          <a:stretch>
            <a:fillRect/>
          </a:stretch>
        </p:blipFill>
        <p:spPr>
          <a:xfrm>
            <a:off x="122318" y="1261911"/>
            <a:ext cx="7117661" cy="4815331"/>
          </a:xfrm>
          <a:prstGeom prst="rect">
            <a:avLst/>
          </a:prstGeom>
        </p:spPr>
      </p:pic>
      <p:pic>
        <p:nvPicPr>
          <p:cNvPr id="5" name="Picture 4" descr="Chart&#10;&#10;AI-generated content may be incorrect.">
            <a:extLst>
              <a:ext uri="{FF2B5EF4-FFF2-40B4-BE49-F238E27FC236}">
                <a16:creationId xmlns:a16="http://schemas.microsoft.com/office/drawing/2014/main" id="{E12A5678-AAAB-8477-EFB0-6D7789C9D40D}"/>
              </a:ext>
            </a:extLst>
          </p:cNvPr>
          <p:cNvPicPr>
            <a:picLocks noChangeAspect="1"/>
          </p:cNvPicPr>
          <p:nvPr/>
        </p:nvPicPr>
        <p:blipFill>
          <a:blip r:embed="rId4"/>
          <a:stretch>
            <a:fillRect/>
          </a:stretch>
        </p:blipFill>
        <p:spPr>
          <a:xfrm>
            <a:off x="6347981" y="1561514"/>
            <a:ext cx="5844019" cy="4034574"/>
          </a:xfrm>
          <a:prstGeom prst="rect">
            <a:avLst/>
          </a:prstGeom>
        </p:spPr>
      </p:pic>
      <p:sp>
        <p:nvSpPr>
          <p:cNvPr id="6" name="Title 1">
            <a:extLst>
              <a:ext uri="{FF2B5EF4-FFF2-40B4-BE49-F238E27FC236}">
                <a16:creationId xmlns:a16="http://schemas.microsoft.com/office/drawing/2014/main" id="{C8905E18-B873-A129-889C-954814B1A882}"/>
              </a:ext>
            </a:extLst>
          </p:cNvPr>
          <p:cNvSpPr txBox="1">
            <a:spLocks/>
          </p:cNvSpPr>
          <p:nvPr/>
        </p:nvSpPr>
        <p:spPr>
          <a:xfrm>
            <a:off x="0" y="6077243"/>
            <a:ext cx="12192000" cy="780757"/>
          </a:xfrm>
          <a:prstGeom prst="rect">
            <a:avLst/>
          </a:prstGeom>
          <a:solidFill>
            <a:srgbClr val="002060"/>
          </a:solidFill>
          <a:ln>
            <a:noFill/>
          </a:ln>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a:solidFill>
                  <a:schemeClr val="bg1"/>
                </a:solidFill>
              </a:rPr>
              <a:t>Input: total flux = .1x solar, metallicity = .5x solar, tint = 110K, </a:t>
            </a:r>
            <a:r>
              <a:rPr lang="en-US" sz="2200" err="1">
                <a:solidFill>
                  <a:schemeClr val="bg1"/>
                </a:solidFill>
              </a:rPr>
              <a:t>kzz</a:t>
            </a:r>
            <a:r>
              <a:rPr lang="en-US" sz="2200">
                <a:solidFill>
                  <a:schemeClr val="bg1"/>
                </a:solidFill>
              </a:rPr>
              <a:t> = 10^5 cm^2/s, phase = 0.725 radians</a:t>
            </a:r>
          </a:p>
        </p:txBody>
      </p:sp>
    </p:spTree>
    <p:extLst>
      <p:ext uri="{BB962C8B-B14F-4D97-AF65-F5344CB8AC3E}">
        <p14:creationId xmlns:p14="http://schemas.microsoft.com/office/powerpoint/2010/main" val="33617448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9D2C063-A9F1-D856-5040-92B30F0624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EED0FA-EB6F-D782-9574-1A7EAA4A4AD7}"/>
              </a:ext>
            </a:extLst>
          </p:cNvPr>
          <p:cNvSpPr>
            <a:spLocks noGrp="1"/>
          </p:cNvSpPr>
          <p:nvPr>
            <p:ph type="title"/>
          </p:nvPr>
        </p:nvSpPr>
        <p:spPr>
          <a:xfrm>
            <a:off x="0" y="0"/>
            <a:ext cx="12192000" cy="1052070"/>
          </a:xfrm>
          <a:solidFill>
            <a:srgbClr val="002060"/>
          </a:solidFill>
        </p:spPr>
        <p:txBody>
          <a:bodyPr>
            <a:normAutofit/>
          </a:bodyPr>
          <a:lstStyle/>
          <a:p>
            <a:pPr algn="ctr"/>
            <a:r>
              <a:rPr lang="en-US" sz="3300">
                <a:solidFill>
                  <a:schemeClr val="bg1"/>
                </a:solidFill>
              </a:rPr>
              <a:t>All </a:t>
            </a:r>
            <a:r>
              <a:rPr lang="en-US" sz="3300" err="1">
                <a:solidFill>
                  <a:schemeClr val="bg1"/>
                </a:solidFill>
              </a:rPr>
              <a:t>MiniNep</a:t>
            </a:r>
            <a:r>
              <a:rPr lang="en-US" sz="3300">
                <a:solidFill>
                  <a:schemeClr val="bg1"/>
                </a:solidFill>
              </a:rPr>
              <a:t> Inputs, Total Flux= 1x Solar, Modern Earth</a:t>
            </a:r>
            <a:endParaRPr lang="en-US" sz="2200"/>
          </a:p>
        </p:txBody>
      </p:sp>
      <p:pic>
        <p:nvPicPr>
          <p:cNvPr id="4" name="Picture 3" descr="Diagram&#10;&#10;AI-generated content may be incorrect.">
            <a:extLst>
              <a:ext uri="{FF2B5EF4-FFF2-40B4-BE49-F238E27FC236}">
                <a16:creationId xmlns:a16="http://schemas.microsoft.com/office/drawing/2014/main" id="{47B54069-F627-E5A0-3603-A0237CCDB85E}"/>
              </a:ext>
            </a:extLst>
          </p:cNvPr>
          <p:cNvPicPr>
            <a:picLocks noChangeAspect="1"/>
          </p:cNvPicPr>
          <p:nvPr/>
        </p:nvPicPr>
        <p:blipFill>
          <a:blip r:embed="rId3"/>
          <a:stretch>
            <a:fillRect/>
          </a:stretch>
        </p:blipFill>
        <p:spPr>
          <a:xfrm>
            <a:off x="111563" y="1441282"/>
            <a:ext cx="6387709" cy="4358352"/>
          </a:xfrm>
          <a:prstGeom prst="rect">
            <a:avLst/>
          </a:prstGeom>
        </p:spPr>
      </p:pic>
      <p:pic>
        <p:nvPicPr>
          <p:cNvPr id="6" name="Picture 5" descr="Chart&#10;&#10;AI-generated content may be incorrect.">
            <a:extLst>
              <a:ext uri="{FF2B5EF4-FFF2-40B4-BE49-F238E27FC236}">
                <a16:creationId xmlns:a16="http://schemas.microsoft.com/office/drawing/2014/main" id="{7DDEB094-97DA-8C7F-44D3-F17E96C54CF4}"/>
              </a:ext>
            </a:extLst>
          </p:cNvPr>
          <p:cNvPicPr>
            <a:picLocks noChangeAspect="1"/>
          </p:cNvPicPr>
          <p:nvPr/>
        </p:nvPicPr>
        <p:blipFill>
          <a:blip r:embed="rId4"/>
          <a:stretch>
            <a:fillRect/>
          </a:stretch>
        </p:blipFill>
        <p:spPr>
          <a:xfrm>
            <a:off x="6355643" y="1508103"/>
            <a:ext cx="5346701" cy="4136127"/>
          </a:xfrm>
          <a:prstGeom prst="rect">
            <a:avLst/>
          </a:prstGeom>
        </p:spPr>
      </p:pic>
      <p:sp>
        <p:nvSpPr>
          <p:cNvPr id="3" name="Title 1">
            <a:extLst>
              <a:ext uri="{FF2B5EF4-FFF2-40B4-BE49-F238E27FC236}">
                <a16:creationId xmlns:a16="http://schemas.microsoft.com/office/drawing/2014/main" id="{205203FE-F710-FE5B-5681-16A7B581CB07}"/>
              </a:ext>
            </a:extLst>
          </p:cNvPr>
          <p:cNvSpPr txBox="1">
            <a:spLocks/>
          </p:cNvSpPr>
          <p:nvPr/>
        </p:nvSpPr>
        <p:spPr>
          <a:xfrm>
            <a:off x="1" y="6188846"/>
            <a:ext cx="12192000" cy="718548"/>
          </a:xfrm>
          <a:prstGeom prst="rect">
            <a:avLst/>
          </a:prstGeom>
          <a:solidFill>
            <a:srgbClr val="002060"/>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a:solidFill>
                  <a:schemeClr val="bg1"/>
                </a:solidFill>
              </a:rPr>
              <a:t>Inputs: 1x solar, 0.5x metallicity, tint = 155K, </a:t>
            </a:r>
            <a:r>
              <a:rPr lang="en-US" sz="2200" err="1">
                <a:solidFill>
                  <a:schemeClr val="bg1"/>
                </a:solidFill>
              </a:rPr>
              <a:t>kzz</a:t>
            </a:r>
            <a:r>
              <a:rPr lang="en-US" sz="2200">
                <a:solidFill>
                  <a:schemeClr val="bg1"/>
                </a:solidFill>
              </a:rPr>
              <a:t> = 10^5 cm^2/s, phase = 2.175 radians</a:t>
            </a:r>
          </a:p>
        </p:txBody>
      </p:sp>
    </p:spTree>
    <p:extLst>
      <p:ext uri="{BB962C8B-B14F-4D97-AF65-F5344CB8AC3E}">
        <p14:creationId xmlns:p14="http://schemas.microsoft.com/office/powerpoint/2010/main" val="28935631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E2ADB58-72D5-58BE-BC51-EA6D48215E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25A8E3-C9D6-0079-F4F9-D8883E7E1349}"/>
              </a:ext>
            </a:extLst>
          </p:cNvPr>
          <p:cNvSpPr>
            <a:spLocks noGrp="1"/>
          </p:cNvSpPr>
          <p:nvPr>
            <p:ph type="title"/>
          </p:nvPr>
        </p:nvSpPr>
        <p:spPr>
          <a:xfrm>
            <a:off x="0" y="0"/>
            <a:ext cx="12192000" cy="1052070"/>
          </a:xfrm>
          <a:solidFill>
            <a:srgbClr val="002060"/>
          </a:solidFill>
        </p:spPr>
        <p:txBody>
          <a:bodyPr>
            <a:normAutofit/>
          </a:bodyPr>
          <a:lstStyle/>
          <a:p>
            <a:pPr algn="ctr"/>
            <a:r>
              <a:rPr lang="en-US" sz="3300">
                <a:solidFill>
                  <a:schemeClr val="bg1"/>
                </a:solidFill>
              </a:rPr>
              <a:t>All </a:t>
            </a:r>
            <a:r>
              <a:rPr lang="en-US" sz="3300" err="1">
                <a:solidFill>
                  <a:schemeClr val="bg1"/>
                </a:solidFill>
              </a:rPr>
              <a:t>MiniNep</a:t>
            </a:r>
            <a:r>
              <a:rPr lang="en-US" sz="3300">
                <a:solidFill>
                  <a:schemeClr val="bg1"/>
                </a:solidFill>
              </a:rPr>
              <a:t> Inputs w/ Total Flux= 1x Solar, Archean Earth</a:t>
            </a:r>
            <a:endParaRPr lang="en-US" sz="2200">
              <a:solidFill>
                <a:schemeClr val="bg1"/>
              </a:solidFill>
            </a:endParaRPr>
          </a:p>
        </p:txBody>
      </p:sp>
      <p:pic>
        <p:nvPicPr>
          <p:cNvPr id="4" name="Picture 3" descr="Chart&#10;&#10;AI-generated content may be incorrect.">
            <a:extLst>
              <a:ext uri="{FF2B5EF4-FFF2-40B4-BE49-F238E27FC236}">
                <a16:creationId xmlns:a16="http://schemas.microsoft.com/office/drawing/2014/main" id="{8FD3ACBD-2AFC-164B-BBDE-811DEEC65AE2}"/>
              </a:ext>
            </a:extLst>
          </p:cNvPr>
          <p:cNvPicPr>
            <a:picLocks noChangeAspect="1"/>
          </p:cNvPicPr>
          <p:nvPr/>
        </p:nvPicPr>
        <p:blipFill>
          <a:blip r:embed="rId3"/>
          <a:stretch>
            <a:fillRect/>
          </a:stretch>
        </p:blipFill>
        <p:spPr>
          <a:xfrm>
            <a:off x="278130" y="1397000"/>
            <a:ext cx="6007100" cy="4064000"/>
          </a:xfrm>
          <a:prstGeom prst="rect">
            <a:avLst/>
          </a:prstGeom>
        </p:spPr>
      </p:pic>
      <p:pic>
        <p:nvPicPr>
          <p:cNvPr id="6" name="Picture 5" descr="Chart&#10;&#10;AI-generated content may be incorrect.">
            <a:extLst>
              <a:ext uri="{FF2B5EF4-FFF2-40B4-BE49-F238E27FC236}">
                <a16:creationId xmlns:a16="http://schemas.microsoft.com/office/drawing/2014/main" id="{4D7E0D58-B08B-A86A-6701-691E068FE781}"/>
              </a:ext>
            </a:extLst>
          </p:cNvPr>
          <p:cNvPicPr>
            <a:picLocks noChangeAspect="1"/>
          </p:cNvPicPr>
          <p:nvPr/>
        </p:nvPicPr>
        <p:blipFill>
          <a:blip r:embed="rId4"/>
          <a:stretch>
            <a:fillRect/>
          </a:stretch>
        </p:blipFill>
        <p:spPr>
          <a:xfrm>
            <a:off x="6424930" y="1397000"/>
            <a:ext cx="5488940" cy="4230009"/>
          </a:xfrm>
          <a:prstGeom prst="rect">
            <a:avLst/>
          </a:prstGeom>
        </p:spPr>
      </p:pic>
      <p:sp>
        <p:nvSpPr>
          <p:cNvPr id="3" name="Title 1">
            <a:extLst>
              <a:ext uri="{FF2B5EF4-FFF2-40B4-BE49-F238E27FC236}">
                <a16:creationId xmlns:a16="http://schemas.microsoft.com/office/drawing/2014/main" id="{ABC547DC-F75D-C1FB-0266-DDBD68A6D7D6}"/>
              </a:ext>
            </a:extLst>
          </p:cNvPr>
          <p:cNvSpPr txBox="1">
            <a:spLocks/>
          </p:cNvSpPr>
          <p:nvPr/>
        </p:nvSpPr>
        <p:spPr>
          <a:xfrm>
            <a:off x="0" y="5805930"/>
            <a:ext cx="12192000" cy="1052070"/>
          </a:xfrm>
          <a:prstGeom prst="rect">
            <a:avLst/>
          </a:prstGeom>
          <a:solidFill>
            <a:srgbClr val="00206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a:solidFill>
                  <a:schemeClr val="bg1"/>
                </a:solidFill>
              </a:rPr>
              <a:t>Inputs: 1x solar total flux, 0.5x solar metallicity, 155K tint,  </a:t>
            </a:r>
            <a:r>
              <a:rPr lang="en-US" sz="2200" err="1">
                <a:solidFill>
                  <a:schemeClr val="bg1"/>
                </a:solidFill>
              </a:rPr>
              <a:t>kzz</a:t>
            </a:r>
            <a:r>
              <a:rPr lang="en-US" sz="2200">
                <a:solidFill>
                  <a:schemeClr val="bg1"/>
                </a:solidFill>
              </a:rPr>
              <a:t> = 10^5 cm^2/s, phase = 2.175 radians</a:t>
            </a:r>
          </a:p>
        </p:txBody>
      </p:sp>
    </p:spTree>
    <p:extLst>
      <p:ext uri="{BB962C8B-B14F-4D97-AF65-F5344CB8AC3E}">
        <p14:creationId xmlns:p14="http://schemas.microsoft.com/office/powerpoint/2010/main" val="10918127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BFD636C5-02CF-6CD0-4DD0-36F0B866B5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F3892A-AA22-115D-2B7D-D2149A9E914C}"/>
              </a:ext>
            </a:extLst>
          </p:cNvPr>
          <p:cNvSpPr>
            <a:spLocks noGrp="1"/>
          </p:cNvSpPr>
          <p:nvPr>
            <p:ph type="title"/>
          </p:nvPr>
        </p:nvSpPr>
        <p:spPr>
          <a:xfrm>
            <a:off x="0" y="0"/>
            <a:ext cx="12167994" cy="1052070"/>
          </a:xfrm>
          <a:solidFill>
            <a:srgbClr val="002060"/>
          </a:solidFill>
        </p:spPr>
        <p:txBody>
          <a:bodyPr>
            <a:normAutofit/>
          </a:bodyPr>
          <a:lstStyle/>
          <a:p>
            <a:pPr algn="ctr"/>
            <a:r>
              <a:rPr lang="en-US" sz="3300">
                <a:solidFill>
                  <a:schemeClr val="bg1"/>
                </a:solidFill>
              </a:rPr>
              <a:t>All </a:t>
            </a:r>
            <a:r>
              <a:rPr lang="en-US" sz="3300" err="1">
                <a:solidFill>
                  <a:schemeClr val="bg1"/>
                </a:solidFill>
              </a:rPr>
              <a:t>MiniNep</a:t>
            </a:r>
            <a:r>
              <a:rPr lang="en-US" sz="3300">
                <a:solidFill>
                  <a:schemeClr val="bg1"/>
                </a:solidFill>
              </a:rPr>
              <a:t> Values, Total Flux in LUVOIR HZ, Modern Earth </a:t>
            </a:r>
            <a:endParaRPr lang="en-US" sz="2200">
              <a:solidFill>
                <a:schemeClr val="bg1"/>
              </a:solidFill>
            </a:endParaRPr>
          </a:p>
        </p:txBody>
      </p:sp>
      <p:pic>
        <p:nvPicPr>
          <p:cNvPr id="4" name="Picture 3" descr="A picture containing diagram&#10;&#10;AI-generated content may be incorrect.">
            <a:extLst>
              <a:ext uri="{FF2B5EF4-FFF2-40B4-BE49-F238E27FC236}">
                <a16:creationId xmlns:a16="http://schemas.microsoft.com/office/drawing/2014/main" id="{7316F71D-7C2A-592D-81DE-714995063545}"/>
              </a:ext>
            </a:extLst>
          </p:cNvPr>
          <p:cNvPicPr>
            <a:picLocks noChangeAspect="1"/>
          </p:cNvPicPr>
          <p:nvPr/>
        </p:nvPicPr>
        <p:blipFill>
          <a:blip r:embed="rId3"/>
          <a:stretch>
            <a:fillRect/>
          </a:stretch>
        </p:blipFill>
        <p:spPr>
          <a:xfrm>
            <a:off x="304924" y="1409936"/>
            <a:ext cx="6007100" cy="4089400"/>
          </a:xfrm>
          <a:prstGeom prst="rect">
            <a:avLst/>
          </a:prstGeom>
        </p:spPr>
      </p:pic>
      <p:pic>
        <p:nvPicPr>
          <p:cNvPr id="6" name="Picture 5" descr="Chart&#10;&#10;AI-generated content may be incorrect.">
            <a:extLst>
              <a:ext uri="{FF2B5EF4-FFF2-40B4-BE49-F238E27FC236}">
                <a16:creationId xmlns:a16="http://schemas.microsoft.com/office/drawing/2014/main" id="{6F499B95-1695-AD11-550F-DE6AA4BA4BFA}"/>
              </a:ext>
            </a:extLst>
          </p:cNvPr>
          <p:cNvPicPr>
            <a:picLocks noChangeAspect="1"/>
          </p:cNvPicPr>
          <p:nvPr/>
        </p:nvPicPr>
        <p:blipFill>
          <a:blip r:embed="rId4"/>
          <a:stretch>
            <a:fillRect/>
          </a:stretch>
        </p:blipFill>
        <p:spPr>
          <a:xfrm>
            <a:off x="6312024" y="1547096"/>
            <a:ext cx="5831964" cy="3952240"/>
          </a:xfrm>
          <a:prstGeom prst="rect">
            <a:avLst/>
          </a:prstGeom>
        </p:spPr>
      </p:pic>
      <p:sp>
        <p:nvSpPr>
          <p:cNvPr id="3" name="Title 1">
            <a:extLst>
              <a:ext uri="{FF2B5EF4-FFF2-40B4-BE49-F238E27FC236}">
                <a16:creationId xmlns:a16="http://schemas.microsoft.com/office/drawing/2014/main" id="{ED937651-C105-1FEC-6CC2-4B75074633E1}"/>
              </a:ext>
            </a:extLst>
          </p:cNvPr>
          <p:cNvSpPr txBox="1">
            <a:spLocks/>
          </p:cNvSpPr>
          <p:nvPr/>
        </p:nvSpPr>
        <p:spPr>
          <a:xfrm>
            <a:off x="24006" y="5857202"/>
            <a:ext cx="12167994" cy="1052070"/>
          </a:xfrm>
          <a:prstGeom prst="rect">
            <a:avLst/>
          </a:prstGeom>
          <a:solidFill>
            <a:srgbClr val="00206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a:solidFill>
                  <a:schemeClr val="bg1"/>
                </a:solidFill>
              </a:rPr>
              <a:t>Inputs: 0.36x solar total flux, 2x solar metallicity, 200K tint, 10^9 cm^2/s </a:t>
            </a:r>
            <a:r>
              <a:rPr lang="en-US" sz="2200" err="1">
                <a:solidFill>
                  <a:schemeClr val="bg1"/>
                </a:solidFill>
              </a:rPr>
              <a:t>kzz</a:t>
            </a:r>
            <a:r>
              <a:rPr lang="en-US" sz="2200">
                <a:solidFill>
                  <a:schemeClr val="bg1"/>
                </a:solidFill>
              </a:rPr>
              <a:t>, 1.45 radians phase</a:t>
            </a:r>
          </a:p>
        </p:txBody>
      </p:sp>
    </p:spTree>
    <p:extLst>
      <p:ext uri="{BB962C8B-B14F-4D97-AF65-F5344CB8AC3E}">
        <p14:creationId xmlns:p14="http://schemas.microsoft.com/office/powerpoint/2010/main" val="4008656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A7BCE-AF92-141D-846A-719F216ABF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203351-6A38-58AA-6B4A-D13516444E50}"/>
              </a:ext>
            </a:extLst>
          </p:cNvPr>
          <p:cNvSpPr txBox="1">
            <a:spLocks/>
          </p:cNvSpPr>
          <p:nvPr/>
        </p:nvSpPr>
        <p:spPr>
          <a:xfrm>
            <a:off x="0" y="0"/>
            <a:ext cx="12192000" cy="1219200"/>
          </a:xfrm>
          <a:prstGeom prst="rect">
            <a:avLst/>
          </a:prstGeom>
          <a:solidFill>
            <a:srgbClr val="00206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solidFill>
                  <a:schemeClr val="bg1"/>
                </a:solidFill>
                <a:latin typeface="Times New Roman" panose="02020603050405020304" pitchFamily="18" charset="0"/>
                <a:cs typeface="Times New Roman" panose="02020603050405020304" pitchFamily="18" charset="0"/>
              </a:rPr>
              <a:t>Major Question: </a:t>
            </a:r>
          </a:p>
        </p:txBody>
      </p:sp>
      <p:pic>
        <p:nvPicPr>
          <p:cNvPr id="4" name="Picture 3" descr="A diagram of the planets&#10;&#10;AI-generated content may be incorrect.">
            <a:extLst>
              <a:ext uri="{FF2B5EF4-FFF2-40B4-BE49-F238E27FC236}">
                <a16:creationId xmlns:a16="http://schemas.microsoft.com/office/drawing/2014/main" id="{DB0DFC32-9DF6-A22F-F1FE-063514589E68}"/>
              </a:ext>
            </a:extLst>
          </p:cNvPr>
          <p:cNvPicPr>
            <a:picLocks noChangeAspect="1"/>
          </p:cNvPicPr>
          <p:nvPr/>
        </p:nvPicPr>
        <p:blipFill>
          <a:blip r:embed="rId2">
            <a:extLst>
              <a:ext uri="{28A0092B-C50C-407E-A947-70E740481C1C}">
                <a14:useLocalDpi xmlns:a14="http://schemas.microsoft.com/office/drawing/2010/main" val="0"/>
              </a:ext>
            </a:extLst>
          </a:blip>
          <a:srcRect l="6572" r="6572" b="15261"/>
          <a:stretch>
            <a:fillRect/>
          </a:stretch>
        </p:blipFill>
        <p:spPr>
          <a:xfrm>
            <a:off x="0" y="1219200"/>
            <a:ext cx="12192000" cy="5638800"/>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itle 1">
            <a:extLst>
              <a:ext uri="{FF2B5EF4-FFF2-40B4-BE49-F238E27FC236}">
                <a16:creationId xmlns:a16="http://schemas.microsoft.com/office/drawing/2014/main" id="{EFDF5864-8C8B-6F88-127A-90B1AA66DD52}"/>
              </a:ext>
            </a:extLst>
          </p:cNvPr>
          <p:cNvSpPr txBox="1">
            <a:spLocks/>
          </p:cNvSpPr>
          <p:nvPr/>
        </p:nvSpPr>
        <p:spPr>
          <a:xfrm>
            <a:off x="299441" y="1439846"/>
            <a:ext cx="11593118" cy="4549473"/>
          </a:xfrm>
          <a:prstGeom prst="rect">
            <a:avLst/>
          </a:prstGeom>
          <a:solidFill>
            <a:schemeClr val="tx1">
              <a:alpha val="37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US">
              <a:solidFill>
                <a:schemeClr val="bg1"/>
              </a:solidFill>
            </a:endParaRPr>
          </a:p>
          <a:p>
            <a:pPr algn="ctr"/>
            <a:r>
              <a:rPr lang="en-US">
                <a:solidFill>
                  <a:schemeClr val="bg1"/>
                </a:solidFill>
                <a:latin typeface="Times New Roman" panose="02020603050405020304" pitchFamily="18" charset="0"/>
                <a:cs typeface="Times New Roman" panose="02020603050405020304" pitchFamily="18" charset="0"/>
              </a:rPr>
              <a:t>How can we differentiate the reflected spectra of uninhabited mini-Neptunes from Earth-like planets with HWO?</a:t>
            </a:r>
          </a:p>
        </p:txBody>
      </p:sp>
      <p:sp>
        <p:nvSpPr>
          <p:cNvPr id="3" name="TextBox 2">
            <a:extLst>
              <a:ext uri="{FF2B5EF4-FFF2-40B4-BE49-F238E27FC236}">
                <a16:creationId xmlns:a16="http://schemas.microsoft.com/office/drawing/2014/main" id="{7BB7C06D-33D1-6302-F917-2A6B7BB577A5}"/>
              </a:ext>
            </a:extLst>
          </p:cNvPr>
          <p:cNvSpPr txBox="1"/>
          <p:nvPr/>
        </p:nvSpPr>
        <p:spPr>
          <a:xfrm>
            <a:off x="0" y="6581001"/>
            <a:ext cx="2870851" cy="276999"/>
          </a:xfrm>
          <a:prstGeom prst="rect">
            <a:avLst/>
          </a:prstGeom>
          <a:noFill/>
        </p:spPr>
        <p:txBody>
          <a:bodyPr wrap="none" rtlCol="0">
            <a:spAutoFit/>
          </a:bodyPr>
          <a:lstStyle/>
          <a:p>
            <a:r>
              <a:rPr lang="en-US" sz="1200">
                <a:solidFill>
                  <a:schemeClr val="bg1"/>
                </a:solidFill>
                <a:latin typeface="Times New Roman" panose="02020603050405020304" pitchFamily="18" charset="0"/>
                <a:cs typeface="Times New Roman" panose="02020603050405020304" pitchFamily="18" charset="0"/>
              </a:rPr>
              <a:t>Image Credit: NASA/ESA?CSA and </a:t>
            </a:r>
            <a:r>
              <a:rPr lang="en-US" sz="1200" err="1">
                <a:solidFill>
                  <a:schemeClr val="bg1"/>
                </a:solidFill>
                <a:latin typeface="Times New Roman" panose="02020603050405020304" pitchFamily="18" charset="0"/>
                <a:cs typeface="Times New Roman" panose="02020603050405020304" pitchFamily="18" charset="0"/>
              </a:rPr>
              <a:t>STScI</a:t>
            </a:r>
            <a:endParaRPr lang="en-US" sz="120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0398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85A205E-1F5C-902A-359E-AF95AFC1B7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EC721B-7FF8-EA25-12C8-F1B5BF19B6DD}"/>
              </a:ext>
            </a:extLst>
          </p:cNvPr>
          <p:cNvSpPr>
            <a:spLocks noGrp="1"/>
          </p:cNvSpPr>
          <p:nvPr>
            <p:ph type="title"/>
          </p:nvPr>
        </p:nvSpPr>
        <p:spPr>
          <a:xfrm>
            <a:off x="0" y="0"/>
            <a:ext cx="12192000" cy="675492"/>
          </a:xfrm>
          <a:solidFill>
            <a:srgbClr val="002060"/>
          </a:solidFill>
        </p:spPr>
        <p:txBody>
          <a:bodyPr>
            <a:normAutofit/>
          </a:bodyPr>
          <a:lstStyle/>
          <a:p>
            <a:pPr algn="ctr"/>
            <a:r>
              <a:rPr lang="en-US" sz="3500" dirty="0">
                <a:solidFill>
                  <a:schemeClr val="bg1"/>
                </a:solidFill>
                <a:latin typeface="Times New Roman" panose="02020603050405020304" pitchFamily="18" charset="0"/>
                <a:cs typeface="Times New Roman" panose="02020603050405020304" pitchFamily="18" charset="0"/>
              </a:rPr>
              <a:t>Quick Model Overview:</a:t>
            </a:r>
          </a:p>
        </p:txBody>
      </p:sp>
      <p:graphicFrame>
        <p:nvGraphicFramePr>
          <p:cNvPr id="6" name="Content Placeholder 5">
            <a:extLst>
              <a:ext uri="{FF2B5EF4-FFF2-40B4-BE49-F238E27FC236}">
                <a16:creationId xmlns:a16="http://schemas.microsoft.com/office/drawing/2014/main" id="{5E68DB16-E37D-5B10-D9E4-3FDB6E5F6317}"/>
              </a:ext>
            </a:extLst>
          </p:cNvPr>
          <p:cNvGraphicFramePr>
            <a:graphicFrameLocks noGrp="1"/>
          </p:cNvGraphicFramePr>
          <p:nvPr>
            <p:ph idx="1"/>
            <p:extLst>
              <p:ext uri="{D42A27DB-BD31-4B8C-83A1-F6EECF244321}">
                <p14:modId xmlns:p14="http://schemas.microsoft.com/office/powerpoint/2010/main" val="487933623"/>
              </p:ext>
            </p:extLst>
          </p:nvPr>
        </p:nvGraphicFramePr>
        <p:xfrm>
          <a:off x="0" y="675491"/>
          <a:ext cx="4292600" cy="6182507"/>
        </p:xfrm>
        <a:graphic>
          <a:graphicData uri="http://schemas.openxmlformats.org/drawingml/2006/table">
            <a:tbl>
              <a:tblPr firstRow="1" bandRow="1">
                <a:tableStyleId>{5C22544A-7EE6-4342-B048-85BDC9FD1C3A}</a:tableStyleId>
              </a:tblPr>
              <a:tblGrid>
                <a:gridCol w="2379874">
                  <a:extLst>
                    <a:ext uri="{9D8B030D-6E8A-4147-A177-3AD203B41FA5}">
                      <a16:colId xmlns:a16="http://schemas.microsoft.com/office/drawing/2014/main" val="1662555350"/>
                    </a:ext>
                  </a:extLst>
                </a:gridCol>
                <a:gridCol w="1912726">
                  <a:extLst>
                    <a:ext uri="{9D8B030D-6E8A-4147-A177-3AD203B41FA5}">
                      <a16:colId xmlns:a16="http://schemas.microsoft.com/office/drawing/2014/main" val="1834269121"/>
                    </a:ext>
                  </a:extLst>
                </a:gridCol>
              </a:tblGrid>
              <a:tr h="619606">
                <a:tc>
                  <a:txBody>
                    <a:bodyPr/>
                    <a:lstStyle/>
                    <a:p>
                      <a:r>
                        <a:rPr lang="en-US"/>
                        <a:t>PICASO</a:t>
                      </a:r>
                    </a:p>
                  </a:txBody>
                  <a:tcPr/>
                </a:tc>
                <a:tc>
                  <a:txBody>
                    <a:bodyPr/>
                    <a:lstStyle/>
                    <a:p>
                      <a:r>
                        <a:rPr lang="en-US"/>
                        <a:t>PHOTOCHEM</a:t>
                      </a:r>
                    </a:p>
                  </a:txBody>
                  <a:tcPr/>
                </a:tc>
                <a:extLst>
                  <a:ext uri="{0D108BD9-81ED-4DB2-BD59-A6C34878D82A}">
                    <a16:rowId xmlns:a16="http://schemas.microsoft.com/office/drawing/2014/main" val="3995360416"/>
                  </a:ext>
                </a:extLst>
              </a:tr>
              <a:tr h="5562901">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kern="1200">
                          <a:solidFill>
                            <a:schemeClr val="dk1"/>
                          </a:solidFill>
                          <a:effectLst/>
                          <a:latin typeface="Times New Roman" panose="02020603050405020304" pitchFamily="18" charset="0"/>
                          <a:ea typeface="+mn-ea"/>
                          <a:cs typeface="Times New Roman" panose="02020603050405020304" pitchFamily="18" charset="0"/>
                        </a:rPr>
                        <a:t>Computes exoplanet/brown dwarf…</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a:solidFill>
                            <a:schemeClr val="dk1"/>
                          </a:solidFill>
                          <a:effectLst/>
                          <a:latin typeface="Times New Roman" panose="02020603050405020304" pitchFamily="18" charset="0"/>
                          <a:ea typeface="+mn-ea"/>
                          <a:cs typeface="Times New Roman" panose="02020603050405020304" pitchFamily="18" charset="0"/>
                        </a:rPr>
                        <a:t>Spectroscopy in transmission, emission, or reflected light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a:solidFill>
                            <a:schemeClr val="dk1"/>
                          </a:solidFill>
                          <a:effectLst/>
                          <a:latin typeface="Times New Roman" panose="02020603050405020304" pitchFamily="18" charset="0"/>
                          <a:ea typeface="+mn-ea"/>
                          <a:cs typeface="Times New Roman" panose="02020603050405020304" pitchFamily="18" charset="0"/>
                        </a:rPr>
                        <a:t>1D climate models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a:solidFill>
                            <a:schemeClr val="dk1"/>
                          </a:solidFill>
                          <a:effectLst/>
                          <a:latin typeface="Times New Roman" panose="02020603050405020304" pitchFamily="18" charset="0"/>
                          <a:ea typeface="+mn-ea"/>
                          <a:cs typeface="Times New Roman" panose="02020603050405020304" pitchFamily="18" charset="0"/>
                        </a:rPr>
                        <a:t>Spectroscopic data fits to models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a:solidFill>
                          <a:schemeClr val="dk1"/>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dk1"/>
                          </a:solidFill>
                          <a:effectLst/>
                          <a:latin typeface="Times New Roman" panose="02020603050405020304" pitchFamily="18" charset="0"/>
                          <a:ea typeface="+mn-ea"/>
                          <a:cs typeface="Times New Roman" panose="02020603050405020304" pitchFamily="18" charset="0"/>
                        </a:rPr>
                        <a:t>I utilize…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a:solidFill>
                            <a:schemeClr val="dk1"/>
                          </a:solidFill>
                          <a:effectLst/>
                          <a:latin typeface="Times New Roman" panose="02020603050405020304" pitchFamily="18" charset="0"/>
                          <a:ea typeface="+mn-ea"/>
                          <a:cs typeface="Times New Roman" panose="02020603050405020304" pitchFamily="18" charset="0"/>
                        </a:rPr>
                        <a:t>1D climate modeling </a:t>
                      </a:r>
                      <a:r>
                        <a:rPr lang="en-US" sz="1200" kern="1200">
                          <a:solidFill>
                            <a:schemeClr val="dk1"/>
                          </a:solidFill>
                          <a:effectLst/>
                          <a:latin typeface="Times New Roman" panose="02020603050405020304" pitchFamily="18" charset="0"/>
                          <a:ea typeface="+mn-ea"/>
                          <a:cs typeface="Times New Roman" panose="02020603050405020304" pitchFamily="18" charset="0"/>
                        </a:rPr>
                        <a:t>for gas giants (mini-Neptunes) which provides a pressure and temperature profile that accounts for convective layers in the atmosphere, assumes chemical equilibrium and energy conservation at every level. </a:t>
                      </a:r>
                      <a:r>
                        <a:rPr kumimoji="0" lang="en-US" altLang="en-US" sz="12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For more specifics see Mukherjee et. al. 2022. </a:t>
                      </a:r>
                      <a:endParaRPr kumimoji="0" lang="en-US" altLang="en-US" sz="12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a:solidFill>
                          <a:schemeClr val="dk1"/>
                        </a:solidFill>
                        <a:effectLst/>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a:solidFill>
                            <a:schemeClr val="dk1"/>
                          </a:solidFill>
                          <a:effectLst/>
                          <a:latin typeface="Times New Roman" panose="02020603050405020304" pitchFamily="18" charset="0"/>
                          <a:ea typeface="+mn-ea"/>
                          <a:cs typeface="Times New Roman" panose="02020603050405020304" pitchFamily="18" charset="0"/>
                        </a:rPr>
                        <a:t>Reflected light spectra</a:t>
                      </a:r>
                      <a:r>
                        <a:rPr lang="en-US" sz="1200" kern="1200">
                          <a:solidFill>
                            <a:schemeClr val="dk1"/>
                          </a:solidFill>
                          <a:effectLst/>
                          <a:latin typeface="Times New Roman" panose="02020603050405020304" pitchFamily="18" charset="0"/>
                          <a:ea typeface="+mn-ea"/>
                          <a:cs typeface="Times New Roman" panose="02020603050405020304" pitchFamily="18" charset="0"/>
                        </a:rPr>
                        <a:t> given a pressure-temperature profile and atmospheric composition calculated by </a:t>
                      </a:r>
                      <a:r>
                        <a:rPr lang="en-US" sz="1200" kern="1200" err="1">
                          <a:solidFill>
                            <a:schemeClr val="dk1"/>
                          </a:solidFill>
                          <a:effectLst/>
                          <a:latin typeface="Times New Roman" panose="02020603050405020304" pitchFamily="18" charset="0"/>
                          <a:ea typeface="+mn-ea"/>
                          <a:cs typeface="Times New Roman" panose="02020603050405020304" pitchFamily="18" charset="0"/>
                        </a:rPr>
                        <a:t>Photochem</a:t>
                      </a:r>
                      <a:r>
                        <a:rPr lang="en-US" sz="1200" kern="1200">
                          <a:solidFill>
                            <a:schemeClr val="dk1"/>
                          </a:solidFill>
                          <a:effectLst/>
                          <a:latin typeface="Times New Roman" panose="02020603050405020304" pitchFamily="18" charset="0"/>
                          <a:ea typeface="+mn-ea"/>
                          <a:cs typeface="Times New Roman" panose="02020603050405020304" pitchFamily="18" charset="0"/>
                        </a:rPr>
                        <a:t> to find </a:t>
                      </a:r>
                      <a:r>
                        <a:rPr lang="en-US" sz="1200" kern="1200" err="1">
                          <a:solidFill>
                            <a:schemeClr val="dk1"/>
                          </a:solidFill>
                          <a:effectLst/>
                          <a:latin typeface="Times New Roman" panose="02020603050405020304" pitchFamily="18" charset="0"/>
                          <a:ea typeface="+mn-ea"/>
                          <a:cs typeface="Times New Roman" panose="02020603050405020304" pitchFamily="18" charset="0"/>
                        </a:rPr>
                        <a:t>fpfs</a:t>
                      </a:r>
                      <a:r>
                        <a:rPr lang="en-US" sz="1200" kern="1200">
                          <a:solidFill>
                            <a:schemeClr val="dk1"/>
                          </a:solidFill>
                          <a:effectLst/>
                          <a:latin typeface="Times New Roman" panose="02020603050405020304" pitchFamily="18" charset="0"/>
                          <a:ea typeface="+mn-ea"/>
                          <a:cs typeface="Times New Roman" panose="02020603050405020304" pitchFamily="18" charset="0"/>
                        </a:rPr>
                        <a:t> (flux of planet to star, albedo of the cloud, and wavelength range)</a:t>
                      </a:r>
                      <a:endParaRPr lang="en-US" sz="120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Computes planet…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Photochemical Model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Climate Model </a:t>
                      </a: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I utilize… </a:t>
                      </a:r>
                      <a:endParaRPr lang="en-US" sz="1200" kern="1200" dirty="0">
                        <a:solidFill>
                          <a:schemeClr val="dk1"/>
                        </a:solidFill>
                        <a:effectLst/>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a:solidFill>
                            <a:schemeClr val="dk1"/>
                          </a:solidFill>
                          <a:effectLst/>
                          <a:latin typeface="Times New Roman" panose="02020603050405020304" pitchFamily="18" charset="0"/>
                          <a:ea typeface="+mn-ea"/>
                          <a:cs typeface="Times New Roman" panose="02020603050405020304" pitchFamily="18" charset="0"/>
                        </a:rPr>
                        <a:t>Photochemical model</a:t>
                      </a:r>
                      <a:r>
                        <a:rPr lang="en-US" sz="1200" kern="1200" dirty="0">
                          <a:solidFill>
                            <a:schemeClr val="dk1"/>
                          </a:solidFill>
                          <a:effectLst/>
                          <a:latin typeface="Times New Roman" panose="02020603050405020304" pitchFamily="18" charset="0"/>
                          <a:ea typeface="+mn-ea"/>
                          <a:cs typeface="Times New Roman" panose="02020603050405020304" pitchFamily="18" charset="0"/>
                        </a:rPr>
                        <a:t> for gas giants to calculate steady state chemical using the PT profile from PICASO </a:t>
                      </a:r>
                      <a:r>
                        <a:rPr kumimoji="0" lang="en-US" altLang="en-US" sz="1200" b="0" i="0" u="none" strike="noStrike" cap="none" normalizeH="0" baseline="0" dirty="0">
                          <a:ln>
                            <a:noFill/>
                          </a:ln>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accounting for UV radiation and vertical mixing with a temperature gradient (more than just chemical equilibrium); assumes mass conservation.</a:t>
                      </a: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82494143"/>
                  </a:ext>
                </a:extLst>
              </a:tr>
            </a:tbl>
          </a:graphicData>
        </a:graphic>
      </p:graphicFrame>
      <p:cxnSp>
        <p:nvCxnSpPr>
          <p:cNvPr id="8" name="Straight Arrow Connector 7">
            <a:extLst>
              <a:ext uri="{FF2B5EF4-FFF2-40B4-BE49-F238E27FC236}">
                <a16:creationId xmlns:a16="http://schemas.microsoft.com/office/drawing/2014/main" id="{A8A3F317-BAB9-DF29-98C0-19473F29713C}"/>
              </a:ext>
            </a:extLst>
          </p:cNvPr>
          <p:cNvCxnSpPr>
            <a:cxnSpLocks/>
          </p:cNvCxnSpPr>
          <p:nvPr/>
        </p:nvCxnSpPr>
        <p:spPr>
          <a:xfrm>
            <a:off x="2089068" y="3403723"/>
            <a:ext cx="443948" cy="24201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A72AFF83-2DD3-6C21-CF16-EDDC4DC872E8}"/>
              </a:ext>
            </a:extLst>
          </p:cNvPr>
          <p:cNvCxnSpPr>
            <a:cxnSpLocks/>
          </p:cNvCxnSpPr>
          <p:nvPr/>
        </p:nvCxnSpPr>
        <p:spPr>
          <a:xfrm flipH="1">
            <a:off x="2121506" y="5189667"/>
            <a:ext cx="379073" cy="58253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3" name="Picture 2" descr="Diagram&#10;&#10;AI-generated content may be incorrect.">
            <a:extLst>
              <a:ext uri="{FF2B5EF4-FFF2-40B4-BE49-F238E27FC236}">
                <a16:creationId xmlns:a16="http://schemas.microsoft.com/office/drawing/2014/main" id="{13974E92-5C3C-755C-6489-C3F1534BE8A8}"/>
              </a:ext>
            </a:extLst>
          </p:cNvPr>
          <p:cNvPicPr>
            <a:picLocks noChangeAspect="1"/>
          </p:cNvPicPr>
          <p:nvPr/>
        </p:nvPicPr>
        <p:blipFill>
          <a:blip r:embed="rId2"/>
          <a:stretch>
            <a:fillRect/>
          </a:stretch>
        </p:blipFill>
        <p:spPr>
          <a:xfrm>
            <a:off x="4358130" y="931333"/>
            <a:ext cx="7833870" cy="5735734"/>
          </a:xfrm>
          <a:prstGeom prst="rect">
            <a:avLst/>
          </a:prstGeom>
        </p:spPr>
      </p:pic>
    </p:spTree>
    <p:extLst>
      <p:ext uri="{BB962C8B-B14F-4D97-AF65-F5344CB8AC3E}">
        <p14:creationId xmlns:p14="http://schemas.microsoft.com/office/powerpoint/2010/main" val="3787151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2387C9-4313-16D8-28AE-3EAF9B6272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C0AEB9-5C99-A93D-2D6C-40CBB543148E}"/>
              </a:ext>
            </a:extLst>
          </p:cNvPr>
          <p:cNvSpPr>
            <a:spLocks noGrp="1"/>
          </p:cNvSpPr>
          <p:nvPr>
            <p:ph type="title"/>
          </p:nvPr>
        </p:nvSpPr>
        <p:spPr>
          <a:xfrm>
            <a:off x="0" y="0"/>
            <a:ext cx="12192000" cy="1190846"/>
          </a:xfrm>
          <a:solidFill>
            <a:srgbClr val="002060"/>
          </a:solidFill>
        </p:spPr>
        <p:txBody>
          <a:bodyPr>
            <a:normAutofit/>
          </a:bodyPr>
          <a:lstStyle/>
          <a:p>
            <a:pPr algn="ctr"/>
            <a:r>
              <a:rPr lang="en-US">
                <a:solidFill>
                  <a:schemeClr val="bg1"/>
                </a:solidFill>
                <a:latin typeface="Times New Roman" panose="02020603050405020304" pitchFamily="18" charset="0"/>
                <a:cs typeface="Times New Roman" panose="02020603050405020304" pitchFamily="18" charset="0"/>
              </a:rPr>
              <a:t>Workflow &amp; Assumptions:</a:t>
            </a:r>
          </a:p>
        </p:txBody>
      </p:sp>
      <p:sp>
        <p:nvSpPr>
          <p:cNvPr id="6" name="Text Box 2">
            <a:extLst>
              <a:ext uri="{FF2B5EF4-FFF2-40B4-BE49-F238E27FC236}">
                <a16:creationId xmlns:a16="http://schemas.microsoft.com/office/drawing/2014/main" id="{18B621CD-62C6-9A2E-7AB5-DC683652D8D9}"/>
              </a:ext>
            </a:extLst>
          </p:cNvPr>
          <p:cNvSpPr txBox="1">
            <a:spLocks noChangeArrowheads="1"/>
          </p:cNvSpPr>
          <p:nvPr/>
        </p:nvSpPr>
        <p:spPr bwMode="auto">
          <a:xfrm>
            <a:off x="668256" y="2202255"/>
            <a:ext cx="4786258" cy="1015663"/>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Step 1: Apply PICASO model to solve for temperature as a function of pressure for 1D climate modeling.</a:t>
            </a:r>
            <a:endParaRPr kumimoji="0" lang="en-US" altLang="en-US" sz="2000" b="0" i="0" u="none" strike="noStrike" cap="none" normalizeH="0" baseline="0">
              <a:ln>
                <a:noFill/>
              </a:ln>
              <a:solidFill>
                <a:schemeClr val="tx1"/>
              </a:solidFill>
              <a:effectLst/>
              <a:latin typeface="Arial" panose="020B0604020202020204" pitchFamily="34" charset="0"/>
            </a:endParaRPr>
          </a:p>
        </p:txBody>
      </p:sp>
      <p:sp>
        <p:nvSpPr>
          <p:cNvPr id="10" name="Text Box 28">
            <a:extLst>
              <a:ext uri="{FF2B5EF4-FFF2-40B4-BE49-F238E27FC236}">
                <a16:creationId xmlns:a16="http://schemas.microsoft.com/office/drawing/2014/main" id="{7BD7E391-FB29-B2E5-D14A-BCDB316FFC39}"/>
              </a:ext>
            </a:extLst>
          </p:cNvPr>
          <p:cNvSpPr txBox="1">
            <a:spLocks noChangeArrowheads="1"/>
          </p:cNvSpPr>
          <p:nvPr/>
        </p:nvSpPr>
        <p:spPr bwMode="auto">
          <a:xfrm>
            <a:off x="6335513" y="2121561"/>
            <a:ext cx="5324622" cy="1295476"/>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Step 2: Take the PT profile from PICASO and solve for photochemistry of the atmosphere using </a:t>
            </a:r>
            <a:r>
              <a:rPr kumimoji="0" lang="en-US" altLang="en-US" sz="2000" b="0" i="0" u="none" strike="noStrike" cap="none" normalizeH="0" baseline="0" err="1">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Photochem</a:t>
            </a: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 (does extrapolate PT from PICASO and adjusts resolution) </a:t>
            </a:r>
            <a:endParaRPr kumimoji="0" lang="en-US"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p:txBody>
      </p:sp>
      <p:sp>
        <p:nvSpPr>
          <p:cNvPr id="12" name="Text Box 17">
            <a:extLst>
              <a:ext uri="{FF2B5EF4-FFF2-40B4-BE49-F238E27FC236}">
                <a16:creationId xmlns:a16="http://schemas.microsoft.com/office/drawing/2014/main" id="{E1EDC4BB-78A0-423B-858A-168E2FDC7A3A}"/>
              </a:ext>
            </a:extLst>
          </p:cNvPr>
          <p:cNvSpPr txBox="1">
            <a:spLocks noChangeArrowheads="1"/>
          </p:cNvSpPr>
          <p:nvPr/>
        </p:nvSpPr>
        <p:spPr bwMode="auto">
          <a:xfrm>
            <a:off x="425302" y="5643229"/>
            <a:ext cx="11115821" cy="1015663"/>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spAutoFit/>
          </a:bodyPr>
          <a:lstStyle/>
          <a:p>
            <a:pPr algn="ctr" eaLnBrk="0" fontAlgn="base" hangingPunct="0">
              <a:spcBef>
                <a:spcPct val="0"/>
              </a:spcBef>
              <a:spcAft>
                <a:spcPct val="0"/>
              </a:spcAft>
            </a:pPr>
            <a:r>
              <a:rPr kumimoji="0" lang="en-US" altLang="en-US" sz="2000" b="0" i="0" u="none" strike="noStrike" cap="none" normalizeH="0" baseline="0">
                <a:ln>
                  <a:noFill/>
                </a:ln>
                <a:solidFill>
                  <a:srgbClr val="002060"/>
                </a:solidFill>
                <a:effectLst/>
                <a:latin typeface="Times New Roman" panose="02020603050405020304" pitchFamily="18" charset="0"/>
                <a:ea typeface="Aptos" panose="020B0004020202020204" pitchFamily="34" charset="0"/>
                <a:cs typeface="Times New Roman" panose="02020603050405020304" pitchFamily="18" charset="0"/>
              </a:rPr>
              <a:t>Step 4: </a:t>
            </a:r>
            <a:r>
              <a:rPr lang="en-US" sz="2000">
                <a:solidFill>
                  <a:srgbClr val="002060"/>
                </a:solidFill>
                <a:latin typeface="Times New Roman" panose="02020603050405020304" pitchFamily="18" charset="0"/>
                <a:cs typeface="Times New Roman" panose="02020603050405020304" pitchFamily="18" charset="0"/>
              </a:rPr>
              <a:t>Loop through steps 1-3 changing known inputs for a grid of gas planet and host star parameters. I used K218b-like mini-Neptunes around the Sun (G-star); each creates a grid of outputs associated with the inputs used. </a:t>
            </a:r>
            <a:endParaRPr kumimoji="0" lang="en-US" altLang="en-US" sz="2000" b="0" i="0" u="none" strike="noStrike" cap="none" normalizeH="0" baseline="0">
              <a:ln>
                <a:noFill/>
              </a:ln>
              <a:solidFill>
                <a:srgbClr val="002060"/>
              </a:solidFill>
              <a:effectLst/>
              <a:latin typeface="Times New Roman" panose="02020603050405020304" pitchFamily="18" charset="0"/>
              <a:cs typeface="Times New Roman" panose="02020603050405020304" pitchFamily="18" charset="0"/>
            </a:endParaRPr>
          </a:p>
        </p:txBody>
      </p:sp>
      <p:sp>
        <p:nvSpPr>
          <p:cNvPr id="40" name="Text Box 28">
            <a:extLst>
              <a:ext uri="{FF2B5EF4-FFF2-40B4-BE49-F238E27FC236}">
                <a16:creationId xmlns:a16="http://schemas.microsoft.com/office/drawing/2014/main" id="{7673E723-99FE-758E-1E76-291F90B2F500}"/>
              </a:ext>
            </a:extLst>
          </p:cNvPr>
          <p:cNvSpPr txBox="1">
            <a:spLocks noChangeArrowheads="1"/>
          </p:cNvSpPr>
          <p:nvPr/>
        </p:nvSpPr>
        <p:spPr bwMode="auto">
          <a:xfrm>
            <a:off x="3405385" y="4276183"/>
            <a:ext cx="5324622" cy="1052070"/>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Step </a:t>
            </a:r>
            <a:r>
              <a:rPr lang="en-US" altLang="en-US" sz="2000">
                <a:solidFill>
                  <a:srgbClr val="003278"/>
                </a:solidFill>
                <a:latin typeface="Times New Roman" panose="02020603050405020304" pitchFamily="18" charset="0"/>
                <a:ea typeface="Aptos" panose="020B0004020202020204" pitchFamily="34" charset="0"/>
                <a:cs typeface="Times New Roman" panose="02020603050405020304" pitchFamily="18" charset="0"/>
              </a:rPr>
              <a:t>3</a:t>
            </a: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 Takes adjusted PT and Photochemical model and calculates reflected light spectrum using PICASO </a:t>
            </a:r>
            <a:endParaRPr kumimoji="0" lang="en-US"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p:txBody>
      </p:sp>
      <p:sp>
        <p:nvSpPr>
          <p:cNvPr id="41" name="Text Box 28">
            <a:extLst>
              <a:ext uri="{FF2B5EF4-FFF2-40B4-BE49-F238E27FC236}">
                <a16:creationId xmlns:a16="http://schemas.microsoft.com/office/drawing/2014/main" id="{B7116C43-F60E-9E3D-0450-F9DE600A5295}"/>
              </a:ext>
            </a:extLst>
          </p:cNvPr>
          <p:cNvSpPr txBox="1">
            <a:spLocks noChangeArrowheads="1"/>
          </p:cNvSpPr>
          <p:nvPr/>
        </p:nvSpPr>
        <p:spPr bwMode="auto">
          <a:xfrm>
            <a:off x="1259222" y="1678907"/>
            <a:ext cx="3604326" cy="442654"/>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Grid 1: </a:t>
            </a:r>
            <a:r>
              <a:rPr kumimoji="0" lang="en-US" altLang="en-US" sz="2000" b="0" i="0" u="none" strike="noStrike" cap="none" normalizeH="0" baseline="0" err="1">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PICASO_Climate_grid</a:t>
            </a:r>
            <a:endParaRPr kumimoji="0" lang="en-US"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p:txBody>
      </p:sp>
      <p:sp>
        <p:nvSpPr>
          <p:cNvPr id="42" name="Text Box 28">
            <a:extLst>
              <a:ext uri="{FF2B5EF4-FFF2-40B4-BE49-F238E27FC236}">
                <a16:creationId xmlns:a16="http://schemas.microsoft.com/office/drawing/2014/main" id="{B6AFBB88-5B57-5554-F381-06F36BA3F6B3}"/>
              </a:ext>
            </a:extLst>
          </p:cNvPr>
          <p:cNvSpPr txBox="1">
            <a:spLocks noChangeArrowheads="1"/>
          </p:cNvSpPr>
          <p:nvPr/>
        </p:nvSpPr>
        <p:spPr bwMode="auto">
          <a:xfrm>
            <a:off x="7608547" y="1607337"/>
            <a:ext cx="2778553" cy="442654"/>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Grid 2: </a:t>
            </a:r>
            <a:r>
              <a:rPr kumimoji="0" lang="en-US" altLang="en-US" sz="2000" b="0" i="0" u="none" strike="noStrike" cap="none" normalizeH="0" baseline="0" err="1">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Photochem</a:t>
            </a:r>
            <a:r>
              <a:rPr lang="en-US" altLang="en-US" sz="2000" err="1">
                <a:solidFill>
                  <a:srgbClr val="003278"/>
                </a:solidFill>
                <a:latin typeface="Times New Roman" panose="02020603050405020304" pitchFamily="18" charset="0"/>
                <a:ea typeface="Aptos" panose="020B0004020202020204" pitchFamily="34" charset="0"/>
                <a:cs typeface="Times New Roman" panose="02020603050405020304" pitchFamily="18" charset="0"/>
              </a:rPr>
              <a:t>_grid</a:t>
            </a:r>
            <a:endParaRPr kumimoji="0" lang="en-US"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p:txBody>
      </p:sp>
      <p:sp>
        <p:nvSpPr>
          <p:cNvPr id="43" name="Text Box 28">
            <a:extLst>
              <a:ext uri="{FF2B5EF4-FFF2-40B4-BE49-F238E27FC236}">
                <a16:creationId xmlns:a16="http://schemas.microsoft.com/office/drawing/2014/main" id="{5FD50213-1665-A6F3-DDB1-CE8CF6E6FAA0}"/>
              </a:ext>
            </a:extLst>
          </p:cNvPr>
          <p:cNvSpPr txBox="1">
            <a:spLocks noChangeArrowheads="1"/>
          </p:cNvSpPr>
          <p:nvPr/>
        </p:nvSpPr>
        <p:spPr bwMode="auto">
          <a:xfrm>
            <a:off x="4293560" y="3763479"/>
            <a:ext cx="3379304" cy="442654"/>
          </a:xfrm>
          <a:prstGeom prst="rect">
            <a:avLst/>
          </a:prstGeom>
          <a:solidFill>
            <a:srgbClr val="C5D3FF"/>
          </a:solidFill>
          <a:ln w="9525">
            <a:solidFill>
              <a:srgbClr val="FFFFFF"/>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Grid 3: </a:t>
            </a:r>
            <a:r>
              <a:rPr kumimoji="0" lang="en-US" altLang="en-US" sz="2000" b="0" i="0" u="none" strike="noStrike" cap="none" normalizeH="0" baseline="0" err="1">
                <a:ln>
                  <a:noFill/>
                </a:ln>
                <a:solidFill>
                  <a:srgbClr val="003278"/>
                </a:solidFill>
                <a:effectLst/>
                <a:latin typeface="Times New Roman" panose="02020603050405020304" pitchFamily="18" charset="0"/>
                <a:ea typeface="Aptos" panose="020B0004020202020204" pitchFamily="34" charset="0"/>
                <a:cs typeface="Times New Roman" panose="02020603050405020304" pitchFamily="18" charset="0"/>
              </a:rPr>
              <a:t>Reflected_Spectra_grid</a:t>
            </a:r>
            <a:endParaRPr kumimoji="0" lang="en-US"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p:txBody>
      </p:sp>
      <p:sp>
        <p:nvSpPr>
          <p:cNvPr id="45" name="Down Arrow 44">
            <a:extLst>
              <a:ext uri="{FF2B5EF4-FFF2-40B4-BE49-F238E27FC236}">
                <a16:creationId xmlns:a16="http://schemas.microsoft.com/office/drawing/2014/main" id="{0979722E-EA36-6AEF-9D03-4C949A032533}"/>
              </a:ext>
            </a:extLst>
          </p:cNvPr>
          <p:cNvSpPr/>
          <p:nvPr/>
        </p:nvSpPr>
        <p:spPr>
          <a:xfrm rot="16200000">
            <a:off x="5652697" y="2357712"/>
            <a:ext cx="484632" cy="64148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Down Arrow 45">
            <a:extLst>
              <a:ext uri="{FF2B5EF4-FFF2-40B4-BE49-F238E27FC236}">
                <a16:creationId xmlns:a16="http://schemas.microsoft.com/office/drawing/2014/main" id="{7ABF0A89-5675-327F-8794-EC1DDCD05C4A}"/>
              </a:ext>
            </a:extLst>
          </p:cNvPr>
          <p:cNvSpPr/>
          <p:nvPr/>
        </p:nvSpPr>
        <p:spPr>
          <a:xfrm rot="2115927">
            <a:off x="9163385" y="3681702"/>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own Arrow 2">
            <a:extLst>
              <a:ext uri="{FF2B5EF4-FFF2-40B4-BE49-F238E27FC236}">
                <a16:creationId xmlns:a16="http://schemas.microsoft.com/office/drawing/2014/main" id="{B65A5640-DBB6-BF14-DB4A-37964FFCB691}"/>
              </a:ext>
            </a:extLst>
          </p:cNvPr>
          <p:cNvSpPr/>
          <p:nvPr/>
        </p:nvSpPr>
        <p:spPr>
          <a:xfrm rot="2115927">
            <a:off x="2458416" y="4614692"/>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6211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fade">
                                      <p:cBhvr>
                                        <p:cTn id="27" dur="500"/>
                                        <p:tgtEl>
                                          <p:spTgt spid="4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500"/>
                                        <p:tgtEl>
                                          <p:spTgt spid="4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fade">
                                      <p:cBhvr>
                                        <p:cTn id="47" dur="500"/>
                                        <p:tgtEl>
                                          <p:spTgt spid="4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fade">
                                      <p:cBhvr>
                                        <p:cTn id="5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2" grpId="0" animBg="1"/>
      <p:bldP spid="40" grpId="0" animBg="1"/>
      <p:bldP spid="41" grpId="0" animBg="1"/>
      <p:bldP spid="42" grpId="0" animBg="1"/>
      <p:bldP spid="43" grpId="0" animBg="1"/>
      <p:bldP spid="45" grpId="0" animBg="1"/>
      <p:bldP spid="46" grpId="0" animBg="1"/>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DE8C2A-6316-6AFC-C460-68DAEDEAF8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C6EBE7-A017-9C74-442B-737BFCD1C479}"/>
              </a:ext>
            </a:extLst>
          </p:cNvPr>
          <p:cNvSpPr>
            <a:spLocks noGrp="1"/>
          </p:cNvSpPr>
          <p:nvPr>
            <p:ph type="title"/>
          </p:nvPr>
        </p:nvSpPr>
        <p:spPr>
          <a:xfrm>
            <a:off x="0" y="0"/>
            <a:ext cx="12192000" cy="1190846"/>
          </a:xfrm>
          <a:solidFill>
            <a:srgbClr val="002060"/>
          </a:solidFill>
        </p:spPr>
        <p:txBody>
          <a:bodyPr>
            <a:normAutofit/>
          </a:bodyPr>
          <a:lstStyle/>
          <a:p>
            <a:pPr algn="ctr"/>
            <a:r>
              <a:rPr lang="en-US">
                <a:solidFill>
                  <a:schemeClr val="bg1"/>
                </a:solidFill>
                <a:latin typeface="Times New Roman" panose="02020603050405020304" pitchFamily="18" charset="0"/>
                <a:cs typeface="Times New Roman" panose="02020603050405020304" pitchFamily="18" charset="0"/>
              </a:rPr>
              <a:t>Workflow &amp; Assumptions:</a:t>
            </a:r>
          </a:p>
        </p:txBody>
      </p:sp>
      <p:sp>
        <p:nvSpPr>
          <p:cNvPr id="7" name="TextBox 6">
            <a:extLst>
              <a:ext uri="{FF2B5EF4-FFF2-40B4-BE49-F238E27FC236}">
                <a16:creationId xmlns:a16="http://schemas.microsoft.com/office/drawing/2014/main" id="{AAC845DA-4CA7-558F-889F-71BEFF087081}"/>
              </a:ext>
            </a:extLst>
          </p:cNvPr>
          <p:cNvSpPr txBox="1"/>
          <p:nvPr/>
        </p:nvSpPr>
        <p:spPr>
          <a:xfrm>
            <a:off x="7424212" y="1552818"/>
            <a:ext cx="4534240" cy="2015936"/>
          </a:xfrm>
          <a:prstGeom prst="rect">
            <a:avLst/>
          </a:prstGeom>
          <a:noFill/>
        </p:spPr>
        <p:txBody>
          <a:bodyPr wrap="square" rtlCol="0">
            <a:spAutoFit/>
          </a:bodyPr>
          <a:lstStyle/>
          <a:p>
            <a:pPr algn="ctr"/>
            <a:r>
              <a:rPr lang="en-US" sz="2500">
                <a:latin typeface="Times New Roman" panose="02020603050405020304" pitchFamily="18" charset="0"/>
                <a:cs typeface="Times New Roman" panose="02020603050405020304" pitchFamily="18" charset="0"/>
              </a:rPr>
              <a:t>Key Observations on </a:t>
            </a:r>
          </a:p>
          <a:p>
            <a:pPr algn="ctr"/>
            <a:r>
              <a:rPr lang="en-US" sz="2500">
                <a:latin typeface="Times New Roman" panose="02020603050405020304" pitchFamily="18" charset="0"/>
                <a:cs typeface="Times New Roman" panose="02020603050405020304" pitchFamily="18" charset="0"/>
              </a:rPr>
              <a:t>Mini-Neptunes</a:t>
            </a:r>
          </a:p>
          <a:p>
            <a:pPr algn="ctr"/>
            <a:endParaRPr lang="en-US" sz="250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500">
                <a:latin typeface="Times New Roman" panose="02020603050405020304" pitchFamily="18" charset="0"/>
                <a:cs typeface="Times New Roman" panose="02020603050405020304" pitchFamily="18" charset="0"/>
              </a:rPr>
              <a:t>Deep Atmospheres (&gt;= 10x greater than Earth)</a:t>
            </a:r>
          </a:p>
        </p:txBody>
      </p:sp>
      <p:pic>
        <p:nvPicPr>
          <p:cNvPr id="16" name="Picture 15" descr="Chart, line chart&#10;&#10;AI-generated content may be incorrect.">
            <a:extLst>
              <a:ext uri="{FF2B5EF4-FFF2-40B4-BE49-F238E27FC236}">
                <a16:creationId xmlns:a16="http://schemas.microsoft.com/office/drawing/2014/main" id="{F726A25B-DDF7-C7C6-FDE8-C72BB0BB01F2}"/>
              </a:ext>
            </a:extLst>
          </p:cNvPr>
          <p:cNvPicPr>
            <a:picLocks noChangeAspect="1"/>
          </p:cNvPicPr>
          <p:nvPr/>
        </p:nvPicPr>
        <p:blipFill>
          <a:blip r:embed="rId3"/>
          <a:stretch>
            <a:fillRect/>
          </a:stretch>
        </p:blipFill>
        <p:spPr>
          <a:xfrm>
            <a:off x="109012" y="1190846"/>
            <a:ext cx="7315200" cy="5486400"/>
          </a:xfrm>
          <a:prstGeom prst="rect">
            <a:avLst/>
          </a:prstGeom>
        </p:spPr>
      </p:pic>
      <p:sp>
        <p:nvSpPr>
          <p:cNvPr id="17" name="Down Arrow 16">
            <a:extLst>
              <a:ext uri="{FF2B5EF4-FFF2-40B4-BE49-F238E27FC236}">
                <a16:creationId xmlns:a16="http://schemas.microsoft.com/office/drawing/2014/main" id="{C822F862-82EE-C90E-9D3C-56501740572F}"/>
              </a:ext>
            </a:extLst>
          </p:cNvPr>
          <p:cNvSpPr/>
          <p:nvPr/>
        </p:nvSpPr>
        <p:spPr>
          <a:xfrm rot="2827344">
            <a:off x="1890734" y="3079550"/>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85E48B1D-08BA-52BC-43C4-C63DB13E164E}"/>
              </a:ext>
            </a:extLst>
          </p:cNvPr>
          <p:cNvSpPr txBox="1"/>
          <p:nvPr/>
        </p:nvSpPr>
        <p:spPr>
          <a:xfrm>
            <a:off x="2656424" y="2873645"/>
            <a:ext cx="3597908" cy="369332"/>
          </a:xfrm>
          <a:prstGeom prst="rect">
            <a:avLst/>
          </a:prstGeom>
          <a:noFill/>
        </p:spPr>
        <p:txBody>
          <a:bodyPr wrap="none" rtlCol="0">
            <a:spAutoFit/>
          </a:bodyPr>
          <a:lstStyle/>
          <a:p>
            <a:r>
              <a:rPr lang="en-US">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PT Profile Calculated from PICASO</a:t>
            </a:r>
          </a:p>
        </p:txBody>
      </p:sp>
    </p:spTree>
    <p:extLst>
      <p:ext uri="{BB962C8B-B14F-4D97-AF65-F5344CB8AC3E}">
        <p14:creationId xmlns:p14="http://schemas.microsoft.com/office/powerpoint/2010/main" val="1088529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strVal val="#ppt_w*0.70"/>
                                          </p:val>
                                        </p:tav>
                                        <p:tav tm="100000">
                                          <p:val>
                                            <p:strVal val="#ppt_w"/>
                                          </p:val>
                                        </p:tav>
                                      </p:tavLst>
                                    </p:anim>
                                    <p:anim calcmode="lin" valueType="num">
                                      <p:cBhvr>
                                        <p:cTn id="8" dur="1000" fill="hold"/>
                                        <p:tgtEl>
                                          <p:spTgt spid="17"/>
                                        </p:tgtEl>
                                        <p:attrNameLst>
                                          <p:attrName>ppt_h</p:attrName>
                                        </p:attrNameLst>
                                      </p:cBhvr>
                                      <p:tavLst>
                                        <p:tav tm="0">
                                          <p:val>
                                            <p:strVal val="#ppt_h"/>
                                          </p:val>
                                        </p:tav>
                                        <p:tav tm="100000">
                                          <p:val>
                                            <p:strVal val="#ppt_h"/>
                                          </p:val>
                                        </p:tav>
                                      </p:tavLst>
                                    </p:anim>
                                    <p:animEffect transition="in" filter="fade">
                                      <p:cBhvr>
                                        <p:cTn id="9" dur="1000"/>
                                        <p:tgtEl>
                                          <p:spTgt spid="17"/>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1000" fill="hold"/>
                                        <p:tgtEl>
                                          <p:spTgt spid="18"/>
                                        </p:tgtEl>
                                        <p:attrNameLst>
                                          <p:attrName>ppt_w</p:attrName>
                                        </p:attrNameLst>
                                      </p:cBhvr>
                                      <p:tavLst>
                                        <p:tav tm="0">
                                          <p:val>
                                            <p:strVal val="#ppt_w*0.70"/>
                                          </p:val>
                                        </p:tav>
                                        <p:tav tm="100000">
                                          <p:val>
                                            <p:strVal val="#ppt_w"/>
                                          </p:val>
                                        </p:tav>
                                      </p:tavLst>
                                    </p:anim>
                                    <p:anim calcmode="lin" valueType="num">
                                      <p:cBhvr>
                                        <p:cTn id="13" dur="1000" fill="hold"/>
                                        <p:tgtEl>
                                          <p:spTgt spid="18"/>
                                        </p:tgtEl>
                                        <p:attrNameLst>
                                          <p:attrName>ppt_h</p:attrName>
                                        </p:attrNameLst>
                                      </p:cBhvr>
                                      <p:tavLst>
                                        <p:tav tm="0">
                                          <p:val>
                                            <p:strVal val="#ppt_h"/>
                                          </p:val>
                                        </p:tav>
                                        <p:tav tm="100000">
                                          <p:val>
                                            <p:strVal val="#ppt_h"/>
                                          </p:val>
                                        </p:tav>
                                      </p:tavLst>
                                    </p:anim>
                                    <p:animEffect transition="in" filter="fade">
                                      <p:cBhvr>
                                        <p:cTn id="14"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0A055E-7ABD-6A01-B1CB-ADBE9824A3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19D9E5-365C-CE2C-7B55-45261937F08F}"/>
              </a:ext>
            </a:extLst>
          </p:cNvPr>
          <p:cNvSpPr>
            <a:spLocks noGrp="1"/>
          </p:cNvSpPr>
          <p:nvPr>
            <p:ph type="title"/>
          </p:nvPr>
        </p:nvSpPr>
        <p:spPr>
          <a:xfrm>
            <a:off x="0" y="0"/>
            <a:ext cx="12192000" cy="1190846"/>
          </a:xfrm>
          <a:solidFill>
            <a:srgbClr val="002060"/>
          </a:solidFill>
        </p:spPr>
        <p:txBody>
          <a:bodyPr>
            <a:normAutofit/>
          </a:bodyPr>
          <a:lstStyle/>
          <a:p>
            <a:pPr algn="ctr"/>
            <a:r>
              <a:rPr lang="en-US">
                <a:solidFill>
                  <a:schemeClr val="bg1"/>
                </a:solidFill>
                <a:latin typeface="Times New Roman" panose="02020603050405020304" pitchFamily="18" charset="0"/>
                <a:cs typeface="Times New Roman" panose="02020603050405020304" pitchFamily="18" charset="0"/>
              </a:rPr>
              <a:t>Workflow &amp; Assumptions:</a:t>
            </a:r>
          </a:p>
        </p:txBody>
      </p:sp>
      <p:sp>
        <p:nvSpPr>
          <p:cNvPr id="7" name="TextBox 6">
            <a:extLst>
              <a:ext uri="{FF2B5EF4-FFF2-40B4-BE49-F238E27FC236}">
                <a16:creationId xmlns:a16="http://schemas.microsoft.com/office/drawing/2014/main" id="{88AE007B-2A62-7712-2733-A22EDA25F5B7}"/>
              </a:ext>
            </a:extLst>
          </p:cNvPr>
          <p:cNvSpPr txBox="1"/>
          <p:nvPr/>
        </p:nvSpPr>
        <p:spPr>
          <a:xfrm>
            <a:off x="7424212" y="1552818"/>
            <a:ext cx="4534240" cy="3170099"/>
          </a:xfrm>
          <a:prstGeom prst="rect">
            <a:avLst/>
          </a:prstGeom>
          <a:noFill/>
        </p:spPr>
        <p:txBody>
          <a:bodyPr wrap="square" rtlCol="0">
            <a:spAutoFit/>
          </a:bodyPr>
          <a:lstStyle/>
          <a:p>
            <a:pPr algn="ctr"/>
            <a:r>
              <a:rPr lang="en-US" sz="2500">
                <a:latin typeface="Times New Roman" panose="02020603050405020304" pitchFamily="18" charset="0"/>
                <a:cs typeface="Times New Roman" panose="02020603050405020304" pitchFamily="18" charset="0"/>
              </a:rPr>
              <a:t>Key Observations on </a:t>
            </a:r>
          </a:p>
          <a:p>
            <a:pPr algn="ctr"/>
            <a:r>
              <a:rPr lang="en-US" sz="2500">
                <a:latin typeface="Times New Roman" panose="02020603050405020304" pitchFamily="18" charset="0"/>
                <a:cs typeface="Times New Roman" panose="02020603050405020304" pitchFamily="18" charset="0"/>
              </a:rPr>
              <a:t>Mini-Neptunes</a:t>
            </a:r>
          </a:p>
          <a:p>
            <a:pPr algn="ctr"/>
            <a:endParaRPr lang="en-US" sz="250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500">
                <a:latin typeface="Times New Roman" panose="02020603050405020304" pitchFamily="18" charset="0"/>
                <a:cs typeface="Times New Roman" panose="02020603050405020304" pitchFamily="18" charset="0"/>
              </a:rPr>
              <a:t>Deep Atmospheres (&gt;= 10x greater than Earth)</a:t>
            </a:r>
          </a:p>
          <a:p>
            <a:pPr marL="342900" indent="-342900">
              <a:buFont typeface="Arial" panose="020B0604020202020204" pitchFamily="34" charset="0"/>
              <a:buChar char="•"/>
            </a:pPr>
            <a:r>
              <a:rPr lang="en-US" sz="2500">
                <a:latin typeface="Times New Roman" panose="02020603050405020304" pitchFamily="18" charset="0"/>
                <a:cs typeface="Times New Roman" panose="02020603050405020304" pitchFamily="18" charset="0"/>
              </a:rPr>
              <a:t>Hydrogen, Water, Methane and Ammonia Rich</a:t>
            </a:r>
          </a:p>
          <a:p>
            <a:pPr marL="342900" indent="-342900">
              <a:buFont typeface="Arial" panose="020B0604020202020204" pitchFamily="34" charset="0"/>
              <a:buChar char="•"/>
            </a:pPr>
            <a:r>
              <a:rPr lang="en-US" sz="2500">
                <a:latin typeface="Times New Roman" panose="02020603050405020304" pitchFamily="18" charset="0"/>
                <a:cs typeface="Times New Roman" panose="02020603050405020304" pitchFamily="18" charset="0"/>
              </a:rPr>
              <a:t>Some have water condensation</a:t>
            </a:r>
          </a:p>
        </p:txBody>
      </p:sp>
      <p:pic>
        <p:nvPicPr>
          <p:cNvPr id="21" name="Picture 20" descr="Chart&#10;&#10;AI-generated content may be incorrect.">
            <a:extLst>
              <a:ext uri="{FF2B5EF4-FFF2-40B4-BE49-F238E27FC236}">
                <a16:creationId xmlns:a16="http://schemas.microsoft.com/office/drawing/2014/main" id="{ABE0E455-9F23-A5C2-7A4D-4B134793B05F}"/>
              </a:ext>
            </a:extLst>
          </p:cNvPr>
          <p:cNvPicPr>
            <a:picLocks noChangeAspect="1"/>
          </p:cNvPicPr>
          <p:nvPr/>
        </p:nvPicPr>
        <p:blipFill>
          <a:blip r:embed="rId3"/>
          <a:stretch>
            <a:fillRect/>
          </a:stretch>
        </p:blipFill>
        <p:spPr>
          <a:xfrm>
            <a:off x="763" y="1164108"/>
            <a:ext cx="7315200" cy="5486400"/>
          </a:xfrm>
          <a:prstGeom prst="rect">
            <a:avLst/>
          </a:prstGeom>
        </p:spPr>
      </p:pic>
      <p:pic>
        <p:nvPicPr>
          <p:cNvPr id="37" name="Picture 36" descr="Chart&#10;&#10;AI-generated content may be incorrect.">
            <a:extLst>
              <a:ext uri="{FF2B5EF4-FFF2-40B4-BE49-F238E27FC236}">
                <a16:creationId xmlns:a16="http://schemas.microsoft.com/office/drawing/2014/main" id="{BEBC5227-618D-82B5-C400-ECF35978E398}"/>
              </a:ext>
            </a:extLst>
          </p:cNvPr>
          <p:cNvPicPr>
            <a:picLocks noChangeAspect="1"/>
          </p:cNvPicPr>
          <p:nvPr/>
        </p:nvPicPr>
        <p:blipFill>
          <a:blip r:embed="rId4"/>
          <a:stretch>
            <a:fillRect/>
          </a:stretch>
        </p:blipFill>
        <p:spPr>
          <a:xfrm>
            <a:off x="54888" y="1177477"/>
            <a:ext cx="7315200" cy="5486400"/>
          </a:xfrm>
          <a:prstGeom prst="rect">
            <a:avLst/>
          </a:prstGeom>
        </p:spPr>
      </p:pic>
      <p:sp>
        <p:nvSpPr>
          <p:cNvPr id="39" name="Down Arrow 38">
            <a:extLst>
              <a:ext uri="{FF2B5EF4-FFF2-40B4-BE49-F238E27FC236}">
                <a16:creationId xmlns:a16="http://schemas.microsoft.com/office/drawing/2014/main" id="{34068D05-0ADE-A4D8-7778-9724228EE0EB}"/>
              </a:ext>
            </a:extLst>
          </p:cNvPr>
          <p:cNvSpPr/>
          <p:nvPr/>
        </p:nvSpPr>
        <p:spPr>
          <a:xfrm rot="3123496">
            <a:off x="4092354" y="2454375"/>
            <a:ext cx="484632" cy="978408"/>
          </a:xfrm>
          <a:prstGeom prst="down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Down Arrow 46">
            <a:extLst>
              <a:ext uri="{FF2B5EF4-FFF2-40B4-BE49-F238E27FC236}">
                <a16:creationId xmlns:a16="http://schemas.microsoft.com/office/drawing/2014/main" id="{7CBABFF3-BD99-9786-C19A-AAEF957312A1}"/>
              </a:ext>
            </a:extLst>
          </p:cNvPr>
          <p:cNvSpPr/>
          <p:nvPr/>
        </p:nvSpPr>
        <p:spPr>
          <a:xfrm rot="3123496" flipH="1">
            <a:off x="4309579" y="4069115"/>
            <a:ext cx="466320" cy="978408"/>
          </a:xfrm>
          <a:prstGeom prst="down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F7F7CAA-4E89-196F-AB92-39B54E0BF03E}"/>
              </a:ext>
            </a:extLst>
          </p:cNvPr>
          <p:cNvSpPr txBox="1"/>
          <p:nvPr/>
        </p:nvSpPr>
        <p:spPr>
          <a:xfrm>
            <a:off x="4735285" y="2354954"/>
            <a:ext cx="1104790" cy="369332"/>
          </a:xfrm>
          <a:prstGeom prst="rect">
            <a:avLst/>
          </a:prstGeom>
          <a:noFill/>
        </p:spPr>
        <p:txBody>
          <a:bodyPr wrap="none" rtlCol="0">
            <a:spAutoFit/>
            <a:scene3d>
              <a:camera prst="orthographicFront"/>
              <a:lightRig rig="harsh" dir="t"/>
            </a:scene3d>
            <a:sp3d extrusionH="57150" prstMaterial="matte">
              <a:bevelT w="63500" h="12700" prst="angle"/>
              <a:contourClr>
                <a:schemeClr val="bg1">
                  <a:lumMod val="65000"/>
                </a:schemeClr>
              </a:contourClr>
            </a:sp3d>
          </a:bodyPr>
          <a:lstStyle/>
          <a:p>
            <a:r>
              <a:rPr lang="en-US" b="1">
                <a:ln/>
                <a:solidFill>
                  <a:schemeClr val="accent3"/>
                </a:solidFill>
              </a:rPr>
              <a:t>Methane</a:t>
            </a:r>
          </a:p>
        </p:txBody>
      </p:sp>
      <p:sp>
        <p:nvSpPr>
          <p:cNvPr id="4" name="TextBox 3">
            <a:extLst>
              <a:ext uri="{FF2B5EF4-FFF2-40B4-BE49-F238E27FC236}">
                <a16:creationId xmlns:a16="http://schemas.microsoft.com/office/drawing/2014/main" id="{D4FA3D25-EC75-E64E-3B10-E8A952010DB9}"/>
              </a:ext>
            </a:extLst>
          </p:cNvPr>
          <p:cNvSpPr txBox="1"/>
          <p:nvPr/>
        </p:nvSpPr>
        <p:spPr>
          <a:xfrm>
            <a:off x="4334670" y="3493615"/>
            <a:ext cx="1680762" cy="646331"/>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r>
              <a:rPr lang="en-US" b="1">
                <a:ln w="22225">
                  <a:solidFill>
                    <a:schemeClr val="accent2"/>
                  </a:solidFill>
                  <a:prstDash val="solid"/>
                </a:ln>
                <a:solidFill>
                  <a:schemeClr val="accent2">
                    <a:lumMod val="40000"/>
                    <a:lumOff val="60000"/>
                  </a:schemeClr>
                </a:solidFill>
              </a:rPr>
              <a:t>Water Vapor Condensation</a:t>
            </a:r>
          </a:p>
        </p:txBody>
      </p:sp>
      <p:sp>
        <p:nvSpPr>
          <p:cNvPr id="5" name="Down Arrow 4">
            <a:extLst>
              <a:ext uri="{FF2B5EF4-FFF2-40B4-BE49-F238E27FC236}">
                <a16:creationId xmlns:a16="http://schemas.microsoft.com/office/drawing/2014/main" id="{E68CC194-FE49-F088-F261-1AE1C766D225}"/>
              </a:ext>
            </a:extLst>
          </p:cNvPr>
          <p:cNvSpPr/>
          <p:nvPr/>
        </p:nvSpPr>
        <p:spPr>
          <a:xfrm rot="8215559" flipH="1">
            <a:off x="2504077" y="4817760"/>
            <a:ext cx="466320" cy="978408"/>
          </a:xfrm>
          <a:prstGeom prst="down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gradFill>
                <a:gsLst>
                  <a:gs pos="21000">
                    <a:srgbClr val="53575C"/>
                  </a:gs>
                  <a:gs pos="88000">
                    <a:srgbClr val="C5C7CA"/>
                  </a:gs>
                </a:gsLst>
                <a:lin ang="5400000"/>
              </a:gradFill>
            </a:endParaRPr>
          </a:p>
        </p:txBody>
      </p:sp>
      <p:sp>
        <p:nvSpPr>
          <p:cNvPr id="6" name="TextBox 5">
            <a:extLst>
              <a:ext uri="{FF2B5EF4-FFF2-40B4-BE49-F238E27FC236}">
                <a16:creationId xmlns:a16="http://schemas.microsoft.com/office/drawing/2014/main" id="{27BF9DD5-FBD7-69D3-2A6A-D05E4901B84C}"/>
              </a:ext>
            </a:extLst>
          </p:cNvPr>
          <p:cNvSpPr txBox="1"/>
          <p:nvPr/>
        </p:nvSpPr>
        <p:spPr>
          <a:xfrm>
            <a:off x="2932171" y="4844423"/>
            <a:ext cx="1058330" cy="646331"/>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r>
              <a:rPr lang="en-US">
                <a:ln w="0"/>
                <a:effectLst>
                  <a:outerShdw blurRad="38100" dist="19050" dir="2700000" algn="tl" rotWithShape="0">
                    <a:schemeClr val="dk1">
                      <a:alpha val="40000"/>
                    </a:schemeClr>
                  </a:outerShdw>
                </a:effectLst>
              </a:rPr>
              <a:t>Liquid Water</a:t>
            </a:r>
          </a:p>
        </p:txBody>
      </p:sp>
      <p:sp>
        <p:nvSpPr>
          <p:cNvPr id="8" name="Down Arrow 7">
            <a:extLst>
              <a:ext uri="{FF2B5EF4-FFF2-40B4-BE49-F238E27FC236}">
                <a16:creationId xmlns:a16="http://schemas.microsoft.com/office/drawing/2014/main" id="{FF854C3E-D57E-F08E-6097-522228009C2A}"/>
              </a:ext>
            </a:extLst>
          </p:cNvPr>
          <p:cNvSpPr/>
          <p:nvPr/>
        </p:nvSpPr>
        <p:spPr>
          <a:xfrm rot="14608956">
            <a:off x="5375514" y="4973090"/>
            <a:ext cx="484632" cy="978408"/>
          </a:xfrm>
          <a:prstGeom prst="downArrow">
            <a:avLst/>
          </a:prstGeom>
          <a:solidFill>
            <a:srgbClr val="B0614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3DDD114-771C-5833-F213-F6F7232991A5}"/>
              </a:ext>
            </a:extLst>
          </p:cNvPr>
          <p:cNvSpPr txBox="1"/>
          <p:nvPr/>
        </p:nvSpPr>
        <p:spPr>
          <a:xfrm>
            <a:off x="4513040" y="5013686"/>
            <a:ext cx="1191736" cy="369332"/>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rtlCol="0">
            <a:spAutoFit/>
            <a:scene3d>
              <a:camera prst="orthographicFront"/>
              <a:lightRig rig="harsh" dir="t"/>
            </a:scene3d>
            <a:sp3d extrusionH="57150" prstMaterial="matte">
              <a:bevelT w="63500" h="12700" prst="angle"/>
              <a:contourClr>
                <a:schemeClr val="bg1">
                  <a:lumMod val="65000"/>
                </a:schemeClr>
              </a:contourClr>
            </a:sp3d>
          </a:bodyPr>
          <a:lstStyle/>
          <a:p>
            <a:r>
              <a:rPr lang="en-US" b="1">
                <a:solidFill>
                  <a:srgbClr val="B0614B"/>
                </a:solidFill>
              </a:rPr>
              <a:t>Hydrogen</a:t>
            </a:r>
          </a:p>
        </p:txBody>
      </p:sp>
      <p:sp>
        <p:nvSpPr>
          <p:cNvPr id="10" name="Down Arrow 9">
            <a:extLst>
              <a:ext uri="{FF2B5EF4-FFF2-40B4-BE49-F238E27FC236}">
                <a16:creationId xmlns:a16="http://schemas.microsoft.com/office/drawing/2014/main" id="{DAA267DF-DD9F-AFA9-9FFE-2E983D05D7CA}"/>
              </a:ext>
            </a:extLst>
          </p:cNvPr>
          <p:cNvSpPr/>
          <p:nvPr/>
        </p:nvSpPr>
        <p:spPr>
          <a:xfrm rot="3123496">
            <a:off x="2052154" y="3140554"/>
            <a:ext cx="484632" cy="978408"/>
          </a:xfrm>
          <a:prstGeom prst="downArrow">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A95A45D-5234-7071-0343-59B7DD672693}"/>
              </a:ext>
            </a:extLst>
          </p:cNvPr>
          <p:cNvSpPr txBox="1"/>
          <p:nvPr/>
        </p:nvSpPr>
        <p:spPr>
          <a:xfrm>
            <a:off x="2209780" y="2874373"/>
            <a:ext cx="1192955" cy="369332"/>
          </a:xfrm>
          <a:prstGeom prst="rect">
            <a:avLst/>
          </a:prstGeom>
          <a:noFill/>
        </p:spPr>
        <p:txBody>
          <a:bodyPr wrap="none" rtlCol="0">
            <a:spAutoFit/>
            <a:scene3d>
              <a:camera prst="orthographicFront"/>
              <a:lightRig rig="harsh" dir="t"/>
            </a:scene3d>
            <a:sp3d extrusionH="57150" prstMaterial="matte">
              <a:bevelT w="63500" h="12700" prst="angle"/>
              <a:contourClr>
                <a:schemeClr val="bg1">
                  <a:lumMod val="65000"/>
                </a:schemeClr>
              </a:contourClr>
            </a:sp3d>
          </a:bodyPr>
          <a:lstStyle/>
          <a:p>
            <a:r>
              <a:rPr lang="en-US" b="1">
                <a:ln/>
                <a:solidFill>
                  <a:srgbClr val="7030A0"/>
                </a:solidFill>
              </a:rPr>
              <a:t>Ammonia</a:t>
            </a:r>
          </a:p>
        </p:txBody>
      </p:sp>
    </p:spTree>
    <p:extLst>
      <p:ext uri="{BB962C8B-B14F-4D97-AF65-F5344CB8AC3E}">
        <p14:creationId xmlns:p14="http://schemas.microsoft.com/office/powerpoint/2010/main" val="4133410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7"/>
                                        </p:tgtEl>
                                        <p:attrNameLst>
                                          <p:attrName>style.visibility</p:attrName>
                                        </p:attrNameLst>
                                      </p:cBhvr>
                                      <p:to>
                                        <p:strVal val="visible"/>
                                      </p:to>
                                    </p:set>
                                    <p:animEffect transition="in" filter="fade">
                                      <p:cBhvr>
                                        <p:cTn id="31" dur="500"/>
                                        <p:tgtEl>
                                          <p:spTgt spid="4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7" grpId="0" animBg="1"/>
      <p:bldP spid="3" grpId="0"/>
      <p:bldP spid="4" grpId="0"/>
      <p:bldP spid="5" grpId="0" animBg="1"/>
      <p:bldP spid="6" grpId="0"/>
      <p:bldP spid="8" grpId="0" animBg="1"/>
      <p:bldP spid="9" grpId="0" animBg="1"/>
      <p:bldP spid="10" grpId="0" animBg="1"/>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F75D6E-E82F-8277-E952-43199D54AC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CB3633-0ADF-FAB9-EED6-426EDADF6352}"/>
              </a:ext>
            </a:extLst>
          </p:cNvPr>
          <p:cNvSpPr>
            <a:spLocks noGrp="1"/>
          </p:cNvSpPr>
          <p:nvPr>
            <p:ph type="title"/>
          </p:nvPr>
        </p:nvSpPr>
        <p:spPr>
          <a:xfrm>
            <a:off x="0" y="0"/>
            <a:ext cx="12192000" cy="1190846"/>
          </a:xfrm>
          <a:solidFill>
            <a:srgbClr val="002060"/>
          </a:solidFill>
        </p:spPr>
        <p:txBody>
          <a:bodyPr>
            <a:normAutofit/>
          </a:bodyPr>
          <a:lstStyle/>
          <a:p>
            <a:pPr algn="ctr"/>
            <a:r>
              <a:rPr lang="en-US">
                <a:solidFill>
                  <a:schemeClr val="bg1"/>
                </a:solidFill>
                <a:latin typeface="Times New Roman" panose="02020603050405020304" pitchFamily="18" charset="0"/>
                <a:cs typeface="Times New Roman" panose="02020603050405020304" pitchFamily="18" charset="0"/>
              </a:rPr>
              <a:t>Workflow &amp; Assumptions:</a:t>
            </a:r>
          </a:p>
        </p:txBody>
      </p:sp>
      <p:sp>
        <p:nvSpPr>
          <p:cNvPr id="7" name="TextBox 6">
            <a:extLst>
              <a:ext uri="{FF2B5EF4-FFF2-40B4-BE49-F238E27FC236}">
                <a16:creationId xmlns:a16="http://schemas.microsoft.com/office/drawing/2014/main" id="{D95202C6-1CC9-A7DA-240A-1288B43E0331}"/>
              </a:ext>
            </a:extLst>
          </p:cNvPr>
          <p:cNvSpPr txBox="1"/>
          <p:nvPr/>
        </p:nvSpPr>
        <p:spPr>
          <a:xfrm>
            <a:off x="7424212" y="1552818"/>
            <a:ext cx="4534240" cy="4324261"/>
          </a:xfrm>
          <a:prstGeom prst="rect">
            <a:avLst/>
          </a:prstGeom>
          <a:noFill/>
        </p:spPr>
        <p:txBody>
          <a:bodyPr wrap="square" rtlCol="0">
            <a:spAutoFit/>
          </a:bodyPr>
          <a:lstStyle/>
          <a:p>
            <a:pPr algn="ctr"/>
            <a:r>
              <a:rPr lang="en-US" sz="2500">
                <a:latin typeface="Times New Roman" panose="02020603050405020304" pitchFamily="18" charset="0"/>
                <a:cs typeface="Times New Roman" panose="02020603050405020304" pitchFamily="18" charset="0"/>
              </a:rPr>
              <a:t>Key Observations on </a:t>
            </a:r>
          </a:p>
          <a:p>
            <a:pPr algn="ctr"/>
            <a:r>
              <a:rPr lang="en-US" sz="2500">
                <a:latin typeface="Times New Roman" panose="02020603050405020304" pitchFamily="18" charset="0"/>
                <a:cs typeface="Times New Roman" panose="02020603050405020304" pitchFamily="18" charset="0"/>
              </a:rPr>
              <a:t>Mini-Neptunes</a:t>
            </a:r>
          </a:p>
          <a:p>
            <a:pPr algn="ctr"/>
            <a:endParaRPr lang="en-US" sz="250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500">
                <a:latin typeface="Times New Roman" panose="02020603050405020304" pitchFamily="18" charset="0"/>
                <a:cs typeface="Times New Roman" panose="02020603050405020304" pitchFamily="18" charset="0"/>
              </a:rPr>
              <a:t>Deep Atmospheres (&gt;= 10x greater than Earth)</a:t>
            </a:r>
          </a:p>
          <a:p>
            <a:pPr marL="342900" indent="-342900">
              <a:buFont typeface="Arial" panose="020B0604020202020204" pitchFamily="34" charset="0"/>
              <a:buChar char="•"/>
            </a:pPr>
            <a:r>
              <a:rPr lang="en-US" sz="2500">
                <a:latin typeface="Times New Roman" panose="02020603050405020304" pitchFamily="18" charset="0"/>
                <a:cs typeface="Times New Roman" panose="02020603050405020304" pitchFamily="18" charset="0"/>
              </a:rPr>
              <a:t>Hydrogen, Water, Methane and Ammonia Rich</a:t>
            </a:r>
          </a:p>
          <a:p>
            <a:pPr marL="342900" indent="-342900">
              <a:buFont typeface="Arial" panose="020B0604020202020204" pitchFamily="34" charset="0"/>
              <a:buChar char="•"/>
            </a:pPr>
            <a:r>
              <a:rPr lang="en-US" sz="2500">
                <a:latin typeface="Times New Roman" panose="02020603050405020304" pitchFamily="18" charset="0"/>
                <a:cs typeface="Times New Roman" panose="02020603050405020304" pitchFamily="18" charset="0"/>
              </a:rPr>
              <a:t>Some have water condensation</a:t>
            </a:r>
          </a:p>
          <a:p>
            <a:pPr marL="342900" indent="-342900">
              <a:buFont typeface="Arial" panose="020B0604020202020204" pitchFamily="34" charset="0"/>
              <a:buChar char="•"/>
            </a:pPr>
            <a:r>
              <a:rPr lang="en-US" sz="2500">
                <a:latin typeface="Times New Roman" panose="02020603050405020304" pitchFamily="18" charset="0"/>
                <a:cs typeface="Times New Roman" panose="02020603050405020304" pitchFamily="18" charset="0"/>
              </a:rPr>
              <a:t>With significant water condensation, we imposed an Earth-like grey cloud</a:t>
            </a:r>
          </a:p>
        </p:txBody>
      </p:sp>
      <p:pic>
        <p:nvPicPr>
          <p:cNvPr id="21" name="Picture 20" descr="Chart&#10;&#10;AI-generated content may be incorrect.">
            <a:extLst>
              <a:ext uri="{FF2B5EF4-FFF2-40B4-BE49-F238E27FC236}">
                <a16:creationId xmlns:a16="http://schemas.microsoft.com/office/drawing/2014/main" id="{E780E755-09BA-4F37-8696-1FCF0E871161}"/>
              </a:ext>
            </a:extLst>
          </p:cNvPr>
          <p:cNvPicPr>
            <a:picLocks noChangeAspect="1"/>
          </p:cNvPicPr>
          <p:nvPr/>
        </p:nvPicPr>
        <p:blipFill>
          <a:blip r:embed="rId3"/>
          <a:stretch>
            <a:fillRect/>
          </a:stretch>
        </p:blipFill>
        <p:spPr>
          <a:xfrm>
            <a:off x="109012" y="1190846"/>
            <a:ext cx="7315200" cy="5486400"/>
          </a:xfrm>
          <a:prstGeom prst="rect">
            <a:avLst/>
          </a:prstGeom>
        </p:spPr>
      </p:pic>
      <p:sp>
        <p:nvSpPr>
          <p:cNvPr id="3" name="Rectangle 2">
            <a:extLst>
              <a:ext uri="{FF2B5EF4-FFF2-40B4-BE49-F238E27FC236}">
                <a16:creationId xmlns:a16="http://schemas.microsoft.com/office/drawing/2014/main" id="{C6BD9A44-35B5-D94F-3C23-C450DF0746D2}"/>
              </a:ext>
            </a:extLst>
          </p:cNvPr>
          <p:cNvSpPr/>
          <p:nvPr/>
        </p:nvSpPr>
        <p:spPr>
          <a:xfrm>
            <a:off x="1077685" y="4495800"/>
            <a:ext cx="4811485" cy="293914"/>
          </a:xfrm>
          <a:prstGeom prst="rect">
            <a:avLst/>
          </a:prstGeom>
          <a:solidFill>
            <a:srgbClr val="000000">
              <a:alpha val="2902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07CE30F-5B01-99A4-9E98-2E47D00F4472}"/>
              </a:ext>
            </a:extLst>
          </p:cNvPr>
          <p:cNvSpPr txBox="1"/>
          <p:nvPr/>
        </p:nvSpPr>
        <p:spPr>
          <a:xfrm>
            <a:off x="4523283" y="4458091"/>
            <a:ext cx="1298561" cy="369332"/>
          </a:xfrm>
          <a:prstGeom prst="rect">
            <a:avLst/>
          </a:prstGeom>
          <a:noFill/>
        </p:spPr>
        <p:txBody>
          <a:bodyPr wrap="none" rtlCol="0">
            <a:spAutoFit/>
          </a:bodyPr>
          <a:lstStyle/>
          <a:p>
            <a:r>
              <a:rPr lang="en-US">
                <a:solidFill>
                  <a:schemeClr val="bg1"/>
                </a:solidFill>
                <a:latin typeface="Times New Roman" panose="02020603050405020304" pitchFamily="18" charset="0"/>
                <a:cs typeface="Times New Roman" panose="02020603050405020304" pitchFamily="18" charset="0"/>
              </a:rPr>
              <a:t>Grey Cloud</a:t>
            </a: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0194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nodeType="clickEffect">
                                  <p:stCondLst>
                                    <p:cond delay="0"/>
                                  </p:stCondLst>
                                  <p:iterate type="lt">
                                    <p:tmPct val="10000"/>
                                  </p:iterate>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4"/>
                                        </p:tgtEl>
                                        <p:attrNameLst>
                                          <p:attrName>ppt_y</p:attrName>
                                        </p:attrNameLst>
                                      </p:cBhvr>
                                      <p:tavLst>
                                        <p:tav tm="0">
                                          <p:val>
                                            <p:strVal val="#ppt_y"/>
                                          </p:val>
                                        </p:tav>
                                        <p:tav tm="100000">
                                          <p:val>
                                            <p:strVal val="#ppt_y"/>
                                          </p:val>
                                        </p:tav>
                                      </p:tavLst>
                                    </p:anim>
                                    <p:anim calcmode="lin" valueType="num">
                                      <p:cBhvr>
                                        <p:cTn id="14"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7E40DE-55BD-1A01-80B7-81F560777A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B32857-029C-15BE-A886-01D7E24EE6EE}"/>
              </a:ext>
            </a:extLst>
          </p:cNvPr>
          <p:cNvSpPr>
            <a:spLocks noGrp="1"/>
          </p:cNvSpPr>
          <p:nvPr>
            <p:ph type="title"/>
          </p:nvPr>
        </p:nvSpPr>
        <p:spPr>
          <a:xfrm>
            <a:off x="65534" y="0"/>
            <a:ext cx="12192000" cy="1190846"/>
          </a:xfrm>
          <a:solidFill>
            <a:srgbClr val="002060"/>
          </a:solidFill>
        </p:spPr>
        <p:txBody>
          <a:bodyPr>
            <a:normAutofit/>
          </a:bodyPr>
          <a:lstStyle/>
          <a:p>
            <a:pPr algn="ctr"/>
            <a:r>
              <a:rPr lang="en-US">
                <a:solidFill>
                  <a:schemeClr val="bg1"/>
                </a:solidFill>
                <a:latin typeface="Times New Roman" panose="02020603050405020304" pitchFamily="18" charset="0"/>
                <a:cs typeface="Times New Roman" panose="02020603050405020304" pitchFamily="18" charset="0"/>
              </a:rPr>
              <a:t>Workflow &amp; Assumptions:</a:t>
            </a:r>
          </a:p>
        </p:txBody>
      </p:sp>
      <p:pic>
        <p:nvPicPr>
          <p:cNvPr id="9" name="Picture 8">
            <a:extLst>
              <a:ext uri="{FF2B5EF4-FFF2-40B4-BE49-F238E27FC236}">
                <a16:creationId xmlns:a16="http://schemas.microsoft.com/office/drawing/2014/main" id="{AF5ED492-3150-A352-6B04-5FE06AFDC9C0}"/>
              </a:ext>
            </a:extLst>
          </p:cNvPr>
          <p:cNvPicPr>
            <a:picLocks noChangeAspect="1"/>
          </p:cNvPicPr>
          <p:nvPr/>
        </p:nvPicPr>
        <p:blipFill>
          <a:blip r:embed="rId3"/>
          <a:stretch>
            <a:fillRect/>
          </a:stretch>
        </p:blipFill>
        <p:spPr>
          <a:xfrm>
            <a:off x="506479" y="1392727"/>
            <a:ext cx="11179041" cy="4471616"/>
          </a:xfrm>
          <a:prstGeom prst="rect">
            <a:avLst/>
          </a:prstGeom>
        </p:spPr>
      </p:pic>
      <p:sp>
        <p:nvSpPr>
          <p:cNvPr id="11" name="Rectangle 10">
            <a:extLst>
              <a:ext uri="{FF2B5EF4-FFF2-40B4-BE49-F238E27FC236}">
                <a16:creationId xmlns:a16="http://schemas.microsoft.com/office/drawing/2014/main" id="{C1372628-50B4-6154-7404-6394F4E93244}"/>
              </a:ext>
            </a:extLst>
          </p:cNvPr>
          <p:cNvSpPr/>
          <p:nvPr/>
        </p:nvSpPr>
        <p:spPr>
          <a:xfrm>
            <a:off x="4077883" y="1938968"/>
            <a:ext cx="207537" cy="3044167"/>
          </a:xfrm>
          <a:prstGeom prst="rect">
            <a:avLst/>
          </a:prstGeom>
          <a:solidFill>
            <a:schemeClr val="accent2">
              <a:lumMod val="60000"/>
              <a:lumOff val="40000"/>
              <a:alpha val="49995"/>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3F889D9-69BF-A089-262B-ED1238996E1C}"/>
              </a:ext>
            </a:extLst>
          </p:cNvPr>
          <p:cNvSpPr/>
          <p:nvPr/>
        </p:nvSpPr>
        <p:spPr>
          <a:xfrm>
            <a:off x="4617443" y="1938969"/>
            <a:ext cx="108583" cy="3044168"/>
          </a:xfrm>
          <a:prstGeom prst="rect">
            <a:avLst/>
          </a:prstGeom>
          <a:solidFill>
            <a:schemeClr val="accent2">
              <a:lumMod val="60000"/>
              <a:lumOff val="4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9369052-46A9-1D2F-036E-CC10C4AE2E83}"/>
              </a:ext>
            </a:extLst>
          </p:cNvPr>
          <p:cNvSpPr/>
          <p:nvPr/>
        </p:nvSpPr>
        <p:spPr>
          <a:xfrm>
            <a:off x="7436691" y="1938969"/>
            <a:ext cx="411529" cy="3044168"/>
          </a:xfrm>
          <a:prstGeom prst="rect">
            <a:avLst/>
          </a:prstGeom>
          <a:solidFill>
            <a:schemeClr val="accent2">
              <a:lumMod val="60000"/>
              <a:lumOff val="4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6037A4E-B8A8-EDDC-A166-3B774E38A46A}"/>
              </a:ext>
            </a:extLst>
          </p:cNvPr>
          <p:cNvSpPr/>
          <p:nvPr/>
        </p:nvSpPr>
        <p:spPr>
          <a:xfrm>
            <a:off x="5335260" y="1923313"/>
            <a:ext cx="177804" cy="3072094"/>
          </a:xfrm>
          <a:prstGeom prst="rect">
            <a:avLst/>
          </a:prstGeom>
          <a:solidFill>
            <a:schemeClr val="accent2">
              <a:lumMod val="60000"/>
              <a:lumOff val="4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925EBE1-0564-4F10-83E5-77B477131986}"/>
              </a:ext>
            </a:extLst>
          </p:cNvPr>
          <p:cNvSpPr/>
          <p:nvPr/>
        </p:nvSpPr>
        <p:spPr>
          <a:xfrm>
            <a:off x="4332632" y="1938968"/>
            <a:ext cx="156174" cy="3044167"/>
          </a:xfrm>
          <a:prstGeom prst="rect">
            <a:avLst/>
          </a:prstGeom>
          <a:solidFill>
            <a:schemeClr val="tx2">
              <a:lumMod val="25000"/>
              <a:lumOff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A5A80E3-569B-4339-3536-6BA52EBB0A1C}"/>
              </a:ext>
            </a:extLst>
          </p:cNvPr>
          <p:cNvSpPr/>
          <p:nvPr/>
        </p:nvSpPr>
        <p:spPr>
          <a:xfrm>
            <a:off x="3829889" y="1938968"/>
            <a:ext cx="138122" cy="3044168"/>
          </a:xfrm>
          <a:prstGeom prst="rect">
            <a:avLst/>
          </a:prstGeom>
          <a:solidFill>
            <a:schemeClr val="tx2">
              <a:lumMod val="25000"/>
              <a:lumOff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E4FD1A43-2471-DBC4-AC9D-9D458D601CC2}"/>
              </a:ext>
            </a:extLst>
          </p:cNvPr>
          <p:cNvSpPr txBox="1"/>
          <p:nvPr/>
        </p:nvSpPr>
        <p:spPr>
          <a:xfrm>
            <a:off x="7375014" y="4341579"/>
            <a:ext cx="473206" cy="369332"/>
          </a:xfrm>
          <a:prstGeom prst="rect">
            <a:avLst/>
          </a:prstGeom>
          <a:noFill/>
        </p:spPr>
        <p:txBody>
          <a:bodyPr wrap="none" rtlCol="0">
            <a:spAutoFit/>
          </a:bodyPr>
          <a:lstStyle/>
          <a:p>
            <a:r>
              <a:rPr lang="en-US">
                <a:solidFill>
                  <a:schemeClr val="accent2"/>
                </a:solidFill>
                <a:latin typeface="Times New Roman" panose="02020603050405020304" pitchFamily="18" charset="0"/>
                <a:cs typeface="Times New Roman" panose="02020603050405020304" pitchFamily="18" charset="0"/>
              </a:rPr>
              <a:t>1.7</a:t>
            </a:r>
          </a:p>
        </p:txBody>
      </p:sp>
      <p:sp>
        <p:nvSpPr>
          <p:cNvPr id="26" name="TextBox 25">
            <a:extLst>
              <a:ext uri="{FF2B5EF4-FFF2-40B4-BE49-F238E27FC236}">
                <a16:creationId xmlns:a16="http://schemas.microsoft.com/office/drawing/2014/main" id="{B6578DB4-E281-16F7-8A67-FCC3B63397C7}"/>
              </a:ext>
            </a:extLst>
          </p:cNvPr>
          <p:cNvSpPr txBox="1"/>
          <p:nvPr/>
        </p:nvSpPr>
        <p:spPr>
          <a:xfrm>
            <a:off x="4542238" y="4422970"/>
            <a:ext cx="473206" cy="369332"/>
          </a:xfrm>
          <a:prstGeom prst="rect">
            <a:avLst/>
          </a:prstGeom>
          <a:noFill/>
        </p:spPr>
        <p:txBody>
          <a:bodyPr wrap="none" rtlCol="0">
            <a:spAutoFit/>
          </a:bodyPr>
          <a:lstStyle/>
          <a:p>
            <a:r>
              <a:rPr lang="en-US">
                <a:solidFill>
                  <a:schemeClr val="accent2"/>
                </a:solidFill>
                <a:latin typeface="Times New Roman" panose="02020603050405020304" pitchFamily="18" charset="0"/>
                <a:cs typeface="Times New Roman" panose="02020603050405020304" pitchFamily="18" charset="0"/>
              </a:rPr>
              <a:t>1.0</a:t>
            </a:r>
          </a:p>
        </p:txBody>
      </p:sp>
      <p:sp>
        <p:nvSpPr>
          <p:cNvPr id="27" name="TextBox 26">
            <a:extLst>
              <a:ext uri="{FF2B5EF4-FFF2-40B4-BE49-F238E27FC236}">
                <a16:creationId xmlns:a16="http://schemas.microsoft.com/office/drawing/2014/main" id="{9AA24E7D-6648-9864-0673-80E069C4275A}"/>
              </a:ext>
            </a:extLst>
          </p:cNvPr>
          <p:cNvSpPr txBox="1"/>
          <p:nvPr/>
        </p:nvSpPr>
        <p:spPr>
          <a:xfrm>
            <a:off x="3941533" y="4598150"/>
            <a:ext cx="473206" cy="369332"/>
          </a:xfrm>
          <a:prstGeom prst="rect">
            <a:avLst/>
          </a:prstGeom>
          <a:noFill/>
        </p:spPr>
        <p:txBody>
          <a:bodyPr wrap="none" rtlCol="0">
            <a:spAutoFit/>
          </a:bodyPr>
          <a:lstStyle/>
          <a:p>
            <a:r>
              <a:rPr lang="en-US">
                <a:solidFill>
                  <a:schemeClr val="accent2"/>
                </a:solidFill>
                <a:latin typeface="Times New Roman" panose="02020603050405020304" pitchFamily="18" charset="0"/>
                <a:cs typeface="Times New Roman" panose="02020603050405020304" pitchFamily="18" charset="0"/>
              </a:rPr>
              <a:t>.89</a:t>
            </a:r>
          </a:p>
        </p:txBody>
      </p:sp>
      <p:sp>
        <p:nvSpPr>
          <p:cNvPr id="28" name="TextBox 27">
            <a:extLst>
              <a:ext uri="{FF2B5EF4-FFF2-40B4-BE49-F238E27FC236}">
                <a16:creationId xmlns:a16="http://schemas.microsoft.com/office/drawing/2014/main" id="{E8469973-AF3F-CD42-FE70-A1A1C4E44143}"/>
              </a:ext>
            </a:extLst>
          </p:cNvPr>
          <p:cNvSpPr txBox="1"/>
          <p:nvPr/>
        </p:nvSpPr>
        <p:spPr>
          <a:xfrm>
            <a:off x="4293476" y="3828573"/>
            <a:ext cx="473206" cy="369332"/>
          </a:xfrm>
          <a:prstGeom prst="rect">
            <a:avLst/>
          </a:prstGeom>
          <a:noFill/>
        </p:spPr>
        <p:txBody>
          <a:bodyPr wrap="none" rtlCol="0">
            <a:spAutoFit/>
          </a:bodyPr>
          <a:lstStyle/>
          <a:p>
            <a:r>
              <a:rPr lang="en-US">
                <a:solidFill>
                  <a:schemeClr val="tx2">
                    <a:lumMod val="50000"/>
                    <a:lumOff val="50000"/>
                  </a:schemeClr>
                </a:solidFill>
                <a:latin typeface="Times New Roman" panose="02020603050405020304" pitchFamily="18" charset="0"/>
                <a:cs typeface="Times New Roman" panose="02020603050405020304" pitchFamily="18" charset="0"/>
              </a:rPr>
              <a:t>.94</a:t>
            </a:r>
          </a:p>
        </p:txBody>
      </p:sp>
      <p:sp>
        <p:nvSpPr>
          <p:cNvPr id="30" name="TextBox 29">
            <a:extLst>
              <a:ext uri="{FF2B5EF4-FFF2-40B4-BE49-F238E27FC236}">
                <a16:creationId xmlns:a16="http://schemas.microsoft.com/office/drawing/2014/main" id="{E9E1586E-6FD9-2CA3-53B2-BCEFD7C23301}"/>
              </a:ext>
            </a:extLst>
          </p:cNvPr>
          <p:cNvSpPr txBox="1"/>
          <p:nvPr/>
        </p:nvSpPr>
        <p:spPr>
          <a:xfrm>
            <a:off x="4737253" y="-451692"/>
            <a:ext cx="184731" cy="369332"/>
          </a:xfrm>
          <a:prstGeom prst="rect">
            <a:avLst/>
          </a:prstGeom>
          <a:noFill/>
        </p:spPr>
        <p:txBody>
          <a:bodyPr wrap="none" rtlCol="0">
            <a:spAutoFit/>
          </a:bodyPr>
          <a:lstStyle/>
          <a:p>
            <a:endParaRPr lang="en-US"/>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E1143BF7-E866-D11C-CC5B-27430EB03CC3}"/>
                  </a:ext>
                </a:extLst>
              </p:cNvPr>
              <p:cNvSpPr txBox="1"/>
              <p:nvPr/>
            </p:nvSpPr>
            <p:spPr>
              <a:xfrm>
                <a:off x="6505817" y="5360102"/>
                <a:ext cx="1506069" cy="353943"/>
              </a:xfrm>
              <a:prstGeom prst="rect">
                <a:avLst/>
              </a:prstGeom>
              <a:solidFill>
                <a:schemeClr val="bg1"/>
              </a:solidFill>
            </p:spPr>
            <p:txBody>
              <a:bodyPr wrap="square" rtlCol="0">
                <a:spAutoFit/>
              </a:bodyPr>
              <a:lstStyle/>
              <a:p>
                <a14:m>
                  <m:oMath xmlns:m="http://schemas.openxmlformats.org/officeDocument/2006/math">
                    <m:r>
                      <m:rPr>
                        <m:nor/>
                      </m:rPr>
                      <a:rPr lang="en-US" sz="1700" b="0" i="0" smtClean="0">
                        <a:latin typeface=""/>
                      </a:rPr>
                      <m:t>(</m:t>
                    </m:r>
                    <m:r>
                      <m:rPr>
                        <m:nor/>
                      </m:rPr>
                      <a:rPr lang="el-GR" sz="1700">
                        <a:latin typeface=""/>
                      </a:rPr>
                      <m:t>μ</m:t>
                    </m:r>
                  </m:oMath>
                </a14:m>
                <a:r>
                  <a:rPr lang="en-US" sz="1700">
                    <a:latin typeface=""/>
                  </a:rPr>
                  <a:t>m)</a:t>
                </a:r>
              </a:p>
            </p:txBody>
          </p:sp>
        </mc:Choice>
        <mc:Fallback xmlns="">
          <p:sp>
            <p:nvSpPr>
              <p:cNvPr id="31" name="TextBox 30">
                <a:extLst>
                  <a:ext uri="{FF2B5EF4-FFF2-40B4-BE49-F238E27FC236}">
                    <a16:creationId xmlns:a16="http://schemas.microsoft.com/office/drawing/2014/main" id="{E1143BF7-E866-D11C-CC5B-27430EB03CC3}"/>
                  </a:ext>
                </a:extLst>
              </p:cNvPr>
              <p:cNvSpPr txBox="1">
                <a:spLocks noRot="1" noChangeAspect="1" noMove="1" noResize="1" noEditPoints="1" noAdjustHandles="1" noChangeArrowheads="1" noChangeShapeType="1" noTextEdit="1"/>
              </p:cNvSpPr>
              <p:nvPr/>
            </p:nvSpPr>
            <p:spPr>
              <a:xfrm>
                <a:off x="6505817" y="5360102"/>
                <a:ext cx="1506069" cy="353943"/>
              </a:xfrm>
              <a:prstGeom prst="rect">
                <a:avLst/>
              </a:prstGeom>
              <a:blipFill>
                <a:blip r:embed="rId4"/>
                <a:stretch>
                  <a:fillRect l="-840" t="-3448" b="-24138"/>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371BEADB-BAC0-266F-9E04-C67386E7032A}"/>
              </a:ext>
            </a:extLst>
          </p:cNvPr>
          <p:cNvSpPr/>
          <p:nvPr/>
        </p:nvSpPr>
        <p:spPr>
          <a:xfrm>
            <a:off x="2850184" y="1938968"/>
            <a:ext cx="207537" cy="3044167"/>
          </a:xfrm>
          <a:prstGeom prst="rect">
            <a:avLst/>
          </a:prstGeom>
          <a:solidFill>
            <a:schemeClr val="accent2">
              <a:lumMod val="60000"/>
              <a:lumOff val="40000"/>
              <a:alpha val="49995"/>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2D3FA88-67F1-0BD2-56F0-55F4615E2000}"/>
              </a:ext>
            </a:extLst>
          </p:cNvPr>
          <p:cNvSpPr/>
          <p:nvPr/>
        </p:nvSpPr>
        <p:spPr>
          <a:xfrm>
            <a:off x="3123489" y="1938968"/>
            <a:ext cx="190498" cy="3044168"/>
          </a:xfrm>
          <a:prstGeom prst="rect">
            <a:avLst/>
          </a:prstGeom>
          <a:solidFill>
            <a:schemeClr val="tx2">
              <a:lumMod val="25000"/>
              <a:lumOff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19C4EFA-9A45-DD98-F971-66788E008EF6}"/>
              </a:ext>
            </a:extLst>
          </p:cNvPr>
          <p:cNvSpPr txBox="1"/>
          <p:nvPr/>
        </p:nvSpPr>
        <p:spPr>
          <a:xfrm>
            <a:off x="2742093" y="3343551"/>
            <a:ext cx="357790" cy="369332"/>
          </a:xfrm>
          <a:prstGeom prst="rect">
            <a:avLst/>
          </a:prstGeom>
          <a:noFill/>
        </p:spPr>
        <p:txBody>
          <a:bodyPr wrap="none" rtlCol="0">
            <a:spAutoFit/>
          </a:bodyPr>
          <a:lstStyle/>
          <a:p>
            <a:r>
              <a:rPr lang="en-US">
                <a:solidFill>
                  <a:schemeClr val="accent2"/>
                </a:solidFill>
                <a:latin typeface="Times New Roman" panose="02020603050405020304" pitchFamily="18" charset="0"/>
                <a:cs typeface="Times New Roman" panose="02020603050405020304" pitchFamily="18" charset="0"/>
              </a:rPr>
              <a:t>.6</a:t>
            </a:r>
          </a:p>
        </p:txBody>
      </p:sp>
      <p:sp>
        <p:nvSpPr>
          <p:cNvPr id="8" name="Rectangle 7">
            <a:extLst>
              <a:ext uri="{FF2B5EF4-FFF2-40B4-BE49-F238E27FC236}">
                <a16:creationId xmlns:a16="http://schemas.microsoft.com/office/drawing/2014/main" id="{1B177284-1A4E-3751-4F7C-4EF83D7B2E48}"/>
              </a:ext>
            </a:extLst>
          </p:cNvPr>
          <p:cNvSpPr/>
          <p:nvPr/>
        </p:nvSpPr>
        <p:spPr>
          <a:xfrm>
            <a:off x="3433551" y="1951240"/>
            <a:ext cx="190498" cy="3044168"/>
          </a:xfrm>
          <a:prstGeom prst="rect">
            <a:avLst/>
          </a:prstGeom>
          <a:solidFill>
            <a:schemeClr val="tx2">
              <a:lumMod val="25000"/>
              <a:lumOff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DBE7EAA-613F-0964-3ABC-B7093E2D109C}"/>
              </a:ext>
            </a:extLst>
          </p:cNvPr>
          <p:cNvSpPr txBox="1"/>
          <p:nvPr/>
        </p:nvSpPr>
        <p:spPr>
          <a:xfrm>
            <a:off x="3049456" y="1893752"/>
            <a:ext cx="1043039" cy="369332"/>
          </a:xfrm>
          <a:prstGeom prst="rect">
            <a:avLst/>
          </a:prstGeom>
          <a:noFill/>
        </p:spPr>
        <p:txBody>
          <a:bodyPr wrap="square" rtlCol="0">
            <a:spAutoFit/>
          </a:bodyPr>
          <a:lstStyle/>
          <a:p>
            <a:r>
              <a:rPr lang="en-US">
                <a:solidFill>
                  <a:schemeClr val="tx2">
                    <a:lumMod val="50000"/>
                    <a:lumOff val="50000"/>
                  </a:schemeClr>
                </a:solidFill>
                <a:latin typeface="Times New Roman" panose="02020603050405020304" pitchFamily="18" charset="0"/>
                <a:cs typeface="Times New Roman" panose="02020603050405020304" pitchFamily="18" charset="0"/>
              </a:rPr>
              <a:t>.65</a:t>
            </a:r>
          </a:p>
        </p:txBody>
      </p:sp>
      <p:sp>
        <p:nvSpPr>
          <p:cNvPr id="12" name="TextBox 11">
            <a:extLst>
              <a:ext uri="{FF2B5EF4-FFF2-40B4-BE49-F238E27FC236}">
                <a16:creationId xmlns:a16="http://schemas.microsoft.com/office/drawing/2014/main" id="{94DAAB64-9EA8-406F-42EA-E40F9CCB5C07}"/>
              </a:ext>
            </a:extLst>
          </p:cNvPr>
          <p:cNvSpPr txBox="1"/>
          <p:nvPr/>
        </p:nvSpPr>
        <p:spPr>
          <a:xfrm>
            <a:off x="3390752" y="2561367"/>
            <a:ext cx="639919" cy="369332"/>
          </a:xfrm>
          <a:prstGeom prst="rect">
            <a:avLst/>
          </a:prstGeom>
          <a:noFill/>
        </p:spPr>
        <p:txBody>
          <a:bodyPr wrap="square" rtlCol="0">
            <a:spAutoFit/>
          </a:bodyPr>
          <a:lstStyle/>
          <a:p>
            <a:r>
              <a:rPr lang="en-US">
                <a:solidFill>
                  <a:schemeClr val="tx2">
                    <a:lumMod val="50000"/>
                    <a:lumOff val="50000"/>
                  </a:schemeClr>
                </a:solidFill>
                <a:latin typeface="Times New Roman" panose="02020603050405020304" pitchFamily="18" charset="0"/>
                <a:cs typeface="Times New Roman" panose="02020603050405020304" pitchFamily="18" charset="0"/>
              </a:rPr>
              <a:t>.72</a:t>
            </a:r>
          </a:p>
        </p:txBody>
      </p:sp>
      <p:sp>
        <p:nvSpPr>
          <p:cNvPr id="13" name="TextBox 12">
            <a:extLst>
              <a:ext uri="{FF2B5EF4-FFF2-40B4-BE49-F238E27FC236}">
                <a16:creationId xmlns:a16="http://schemas.microsoft.com/office/drawing/2014/main" id="{A445C610-B5C7-F3A6-E193-0EF062B7F370}"/>
              </a:ext>
            </a:extLst>
          </p:cNvPr>
          <p:cNvSpPr txBox="1"/>
          <p:nvPr/>
        </p:nvSpPr>
        <p:spPr>
          <a:xfrm>
            <a:off x="10458867" y="1987550"/>
            <a:ext cx="738377" cy="369332"/>
          </a:xfrm>
          <a:prstGeom prst="rect">
            <a:avLst/>
          </a:prstGeom>
          <a:noFill/>
        </p:spPr>
        <p:txBody>
          <a:bodyPr wrap="square" rtlCol="0">
            <a:spAutoFit/>
          </a:bodyPr>
          <a:lstStyle/>
          <a:p>
            <a:r>
              <a:rPr lang="en-US">
                <a:solidFill>
                  <a:schemeClr val="tx2">
                    <a:lumMod val="50000"/>
                    <a:lumOff val="50000"/>
                  </a:schemeClr>
                </a:solidFill>
                <a:latin typeface="Times New Roman" panose="02020603050405020304" pitchFamily="18" charset="0"/>
                <a:cs typeface="Times New Roman" panose="02020603050405020304" pitchFamily="18" charset="0"/>
              </a:rPr>
              <a:t>H2O</a:t>
            </a:r>
          </a:p>
        </p:txBody>
      </p:sp>
      <p:sp>
        <p:nvSpPr>
          <p:cNvPr id="14" name="TextBox 13">
            <a:extLst>
              <a:ext uri="{FF2B5EF4-FFF2-40B4-BE49-F238E27FC236}">
                <a16:creationId xmlns:a16="http://schemas.microsoft.com/office/drawing/2014/main" id="{90EA34ED-2CC0-CCB3-9840-E8810C7192FD}"/>
              </a:ext>
            </a:extLst>
          </p:cNvPr>
          <p:cNvSpPr txBox="1"/>
          <p:nvPr/>
        </p:nvSpPr>
        <p:spPr>
          <a:xfrm>
            <a:off x="10452255" y="2263084"/>
            <a:ext cx="631904" cy="369332"/>
          </a:xfrm>
          <a:prstGeom prst="rect">
            <a:avLst/>
          </a:prstGeom>
          <a:noFill/>
        </p:spPr>
        <p:txBody>
          <a:bodyPr wrap="none" rtlCol="0">
            <a:spAutoFit/>
          </a:bodyPr>
          <a:lstStyle/>
          <a:p>
            <a:r>
              <a:rPr lang="en-US">
                <a:solidFill>
                  <a:schemeClr val="accent2"/>
                </a:solidFill>
                <a:latin typeface="Times New Roman" panose="02020603050405020304" pitchFamily="18" charset="0"/>
                <a:cs typeface="Times New Roman" panose="02020603050405020304" pitchFamily="18" charset="0"/>
              </a:rPr>
              <a:t>CH4</a:t>
            </a:r>
          </a:p>
        </p:txBody>
      </p:sp>
      <p:sp>
        <p:nvSpPr>
          <p:cNvPr id="21" name="Rectangle 20">
            <a:extLst>
              <a:ext uri="{FF2B5EF4-FFF2-40B4-BE49-F238E27FC236}">
                <a16:creationId xmlns:a16="http://schemas.microsoft.com/office/drawing/2014/main" id="{6E69058B-57FD-D8A2-592C-6D5F8046BCEF}"/>
              </a:ext>
            </a:extLst>
          </p:cNvPr>
          <p:cNvSpPr/>
          <p:nvPr/>
        </p:nvSpPr>
        <p:spPr>
          <a:xfrm rot="5400000">
            <a:off x="10093664" y="1904719"/>
            <a:ext cx="182186" cy="534995"/>
          </a:xfrm>
          <a:prstGeom prst="rect">
            <a:avLst/>
          </a:prstGeom>
          <a:solidFill>
            <a:schemeClr val="tx2">
              <a:lumMod val="25000"/>
              <a:lumOff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1DC95A8-51DF-3DD2-F143-397894E99824}"/>
              </a:ext>
            </a:extLst>
          </p:cNvPr>
          <p:cNvSpPr/>
          <p:nvPr/>
        </p:nvSpPr>
        <p:spPr>
          <a:xfrm rot="5400000">
            <a:off x="10100275" y="2194566"/>
            <a:ext cx="182188" cy="534996"/>
          </a:xfrm>
          <a:prstGeom prst="rect">
            <a:avLst/>
          </a:prstGeom>
          <a:solidFill>
            <a:schemeClr val="accent2">
              <a:lumMod val="60000"/>
              <a:lumOff val="4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22C284F2-DAFE-C7B2-29F6-89FB0A07E164}"/>
              </a:ext>
            </a:extLst>
          </p:cNvPr>
          <p:cNvSpPr txBox="1"/>
          <p:nvPr/>
        </p:nvSpPr>
        <p:spPr>
          <a:xfrm>
            <a:off x="3741644" y="3530443"/>
            <a:ext cx="639919" cy="369332"/>
          </a:xfrm>
          <a:prstGeom prst="rect">
            <a:avLst/>
          </a:prstGeom>
          <a:noFill/>
        </p:spPr>
        <p:txBody>
          <a:bodyPr wrap="square" rtlCol="0">
            <a:spAutoFit/>
          </a:bodyPr>
          <a:lstStyle/>
          <a:p>
            <a:r>
              <a:rPr lang="en-US">
                <a:solidFill>
                  <a:schemeClr val="tx2">
                    <a:lumMod val="50000"/>
                    <a:lumOff val="50000"/>
                  </a:schemeClr>
                </a:solidFill>
                <a:latin typeface="Times New Roman" panose="02020603050405020304" pitchFamily="18" charset="0"/>
                <a:cs typeface="Times New Roman" panose="02020603050405020304" pitchFamily="18" charset="0"/>
              </a:rPr>
              <a:t>.82</a:t>
            </a:r>
          </a:p>
        </p:txBody>
      </p:sp>
      <p:sp>
        <p:nvSpPr>
          <p:cNvPr id="33" name="Rectangle 32">
            <a:extLst>
              <a:ext uri="{FF2B5EF4-FFF2-40B4-BE49-F238E27FC236}">
                <a16:creationId xmlns:a16="http://schemas.microsoft.com/office/drawing/2014/main" id="{E451B59A-2463-181A-F85E-199DCC1CF0FF}"/>
              </a:ext>
            </a:extLst>
          </p:cNvPr>
          <p:cNvSpPr/>
          <p:nvPr/>
        </p:nvSpPr>
        <p:spPr>
          <a:xfrm>
            <a:off x="5148993" y="1938968"/>
            <a:ext cx="156174" cy="3044167"/>
          </a:xfrm>
          <a:prstGeom prst="rect">
            <a:avLst/>
          </a:prstGeom>
          <a:solidFill>
            <a:schemeClr val="tx2">
              <a:lumMod val="25000"/>
              <a:lumOff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AB71DC22-376C-2126-8423-5C52A77713C5}"/>
              </a:ext>
            </a:extLst>
          </p:cNvPr>
          <p:cNvSpPr txBox="1"/>
          <p:nvPr/>
        </p:nvSpPr>
        <p:spPr>
          <a:xfrm>
            <a:off x="5086497" y="3929472"/>
            <a:ext cx="1043039" cy="369332"/>
          </a:xfrm>
          <a:prstGeom prst="rect">
            <a:avLst/>
          </a:prstGeom>
          <a:noFill/>
        </p:spPr>
        <p:txBody>
          <a:bodyPr wrap="square" rtlCol="0">
            <a:spAutoFit/>
          </a:bodyPr>
          <a:lstStyle/>
          <a:p>
            <a:r>
              <a:rPr lang="en-US">
                <a:solidFill>
                  <a:schemeClr val="tx2">
                    <a:lumMod val="50000"/>
                    <a:lumOff val="50000"/>
                  </a:schemeClr>
                </a:solidFill>
                <a:latin typeface="Times New Roman" panose="02020603050405020304" pitchFamily="18" charset="0"/>
                <a:cs typeface="Times New Roman" panose="02020603050405020304" pitchFamily="18" charset="0"/>
              </a:rPr>
              <a:t>1.12</a:t>
            </a:r>
          </a:p>
        </p:txBody>
      </p:sp>
      <p:sp>
        <p:nvSpPr>
          <p:cNvPr id="35" name="Rectangle 34">
            <a:extLst>
              <a:ext uri="{FF2B5EF4-FFF2-40B4-BE49-F238E27FC236}">
                <a16:creationId xmlns:a16="http://schemas.microsoft.com/office/drawing/2014/main" id="{0A54187F-B6EA-2E9C-C385-0661A3D097E5}"/>
              </a:ext>
            </a:extLst>
          </p:cNvPr>
          <p:cNvSpPr/>
          <p:nvPr/>
        </p:nvSpPr>
        <p:spPr>
          <a:xfrm>
            <a:off x="6191213" y="1951240"/>
            <a:ext cx="333308" cy="3044167"/>
          </a:xfrm>
          <a:prstGeom prst="rect">
            <a:avLst/>
          </a:prstGeom>
          <a:solidFill>
            <a:schemeClr val="tx2">
              <a:lumMod val="25000"/>
              <a:lumOff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1DECFC7B-8240-4D44-8A9F-19D74F5155BC}"/>
              </a:ext>
            </a:extLst>
          </p:cNvPr>
          <p:cNvSpPr txBox="1"/>
          <p:nvPr/>
        </p:nvSpPr>
        <p:spPr>
          <a:xfrm>
            <a:off x="6114424" y="4323557"/>
            <a:ext cx="1043039" cy="369332"/>
          </a:xfrm>
          <a:prstGeom prst="rect">
            <a:avLst/>
          </a:prstGeom>
          <a:noFill/>
        </p:spPr>
        <p:txBody>
          <a:bodyPr wrap="square" rtlCol="0">
            <a:spAutoFit/>
          </a:bodyPr>
          <a:lstStyle/>
          <a:p>
            <a:r>
              <a:rPr lang="en-US">
                <a:solidFill>
                  <a:schemeClr val="tx2">
                    <a:lumMod val="50000"/>
                    <a:lumOff val="50000"/>
                  </a:schemeClr>
                </a:solidFill>
                <a:latin typeface="Times New Roman" panose="02020603050405020304" pitchFamily="18" charset="0"/>
                <a:cs typeface="Times New Roman" panose="02020603050405020304" pitchFamily="18" charset="0"/>
              </a:rPr>
              <a:t>1.4</a:t>
            </a:r>
          </a:p>
        </p:txBody>
      </p:sp>
      <p:sp>
        <p:nvSpPr>
          <p:cNvPr id="38" name="Rectangle 37">
            <a:extLst>
              <a:ext uri="{FF2B5EF4-FFF2-40B4-BE49-F238E27FC236}">
                <a16:creationId xmlns:a16="http://schemas.microsoft.com/office/drawing/2014/main" id="{DADE2F6B-4276-9B7F-436A-0421A8599C7C}"/>
              </a:ext>
            </a:extLst>
          </p:cNvPr>
          <p:cNvSpPr/>
          <p:nvPr/>
        </p:nvSpPr>
        <p:spPr>
          <a:xfrm>
            <a:off x="5984793" y="1938968"/>
            <a:ext cx="144743" cy="3079809"/>
          </a:xfrm>
          <a:prstGeom prst="rect">
            <a:avLst/>
          </a:prstGeom>
          <a:solidFill>
            <a:schemeClr val="accent2">
              <a:lumMod val="60000"/>
              <a:lumOff val="4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BB702CD-69FF-B7B2-B723-6E3C6056B67D}"/>
              </a:ext>
            </a:extLst>
          </p:cNvPr>
          <p:cNvSpPr/>
          <p:nvPr/>
        </p:nvSpPr>
        <p:spPr>
          <a:xfrm>
            <a:off x="6725743" y="1923313"/>
            <a:ext cx="144743" cy="3079809"/>
          </a:xfrm>
          <a:prstGeom prst="rect">
            <a:avLst/>
          </a:prstGeom>
          <a:solidFill>
            <a:srgbClr val="7030A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323FBF8D-7E77-D6F8-2E4D-6D54B765C8AC}"/>
              </a:ext>
            </a:extLst>
          </p:cNvPr>
          <p:cNvSpPr/>
          <p:nvPr/>
        </p:nvSpPr>
        <p:spPr>
          <a:xfrm>
            <a:off x="8490280" y="1923313"/>
            <a:ext cx="612083" cy="3079809"/>
          </a:xfrm>
          <a:prstGeom prst="rect">
            <a:avLst/>
          </a:prstGeom>
          <a:solidFill>
            <a:srgbClr val="7030A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502045-02D1-FA21-6A6B-954A0F906FCE}"/>
              </a:ext>
            </a:extLst>
          </p:cNvPr>
          <p:cNvSpPr/>
          <p:nvPr/>
        </p:nvSpPr>
        <p:spPr>
          <a:xfrm rot="5400000">
            <a:off x="10093296" y="2495259"/>
            <a:ext cx="182189" cy="548953"/>
          </a:xfrm>
          <a:prstGeom prst="rect">
            <a:avLst/>
          </a:prstGeom>
          <a:solidFill>
            <a:srgbClr val="7030A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D8846421-3A98-D64B-6FC3-93C88F7730C2}"/>
              </a:ext>
            </a:extLst>
          </p:cNvPr>
          <p:cNvSpPr txBox="1"/>
          <p:nvPr/>
        </p:nvSpPr>
        <p:spPr>
          <a:xfrm>
            <a:off x="10466727" y="2561367"/>
            <a:ext cx="633507" cy="369332"/>
          </a:xfrm>
          <a:prstGeom prst="rect">
            <a:avLst/>
          </a:prstGeom>
          <a:noFill/>
          <a:ln>
            <a:noFill/>
          </a:ln>
        </p:spPr>
        <p:txBody>
          <a:bodyPr wrap="none" rtlCol="0">
            <a:spAutoFit/>
          </a:bodyPr>
          <a:lstStyle/>
          <a:p>
            <a:r>
              <a:rPr lang="en-US">
                <a:solidFill>
                  <a:srgbClr val="7030A0"/>
                </a:solidFill>
                <a:latin typeface="Times New Roman" panose="02020603050405020304" pitchFamily="18" charset="0"/>
                <a:cs typeface="Times New Roman" panose="02020603050405020304" pitchFamily="18" charset="0"/>
              </a:rPr>
              <a:t>NH3</a:t>
            </a:r>
          </a:p>
        </p:txBody>
      </p:sp>
    </p:spTree>
    <p:extLst>
      <p:ext uri="{BB962C8B-B14F-4D97-AF65-F5344CB8AC3E}">
        <p14:creationId xmlns:p14="http://schemas.microsoft.com/office/powerpoint/2010/main" val="2845415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ppt_w</p:attrName>
                                        </p:attrNameLst>
                                      </p:cBhvr>
                                      <p:tavLst>
                                        <p:tav tm="0">
                                          <p:val>
                                            <p:fltVal val="0"/>
                                          </p:val>
                                        </p:tav>
                                        <p:tav tm="100000">
                                          <p:val>
                                            <p:strVal val="#ppt_w"/>
                                          </p:val>
                                        </p:tav>
                                      </p:tavLst>
                                    </p:anim>
                                    <p:anim calcmode="lin" valueType="num">
                                      <p:cBhvr>
                                        <p:cTn id="28" dur="500" fill="hold"/>
                                        <p:tgtEl>
                                          <p:spTgt spid="18"/>
                                        </p:tgtEl>
                                        <p:attrNameLst>
                                          <p:attrName>ppt_h</p:attrName>
                                        </p:attrNameLst>
                                      </p:cBhvr>
                                      <p:tavLst>
                                        <p:tav tm="0">
                                          <p:val>
                                            <p:fltVal val="0"/>
                                          </p:val>
                                        </p:tav>
                                        <p:tav tm="100000">
                                          <p:val>
                                            <p:strVal val="#ppt_h"/>
                                          </p:val>
                                        </p:tav>
                                      </p:tavLst>
                                    </p:anim>
                                    <p:animEffect transition="in" filter="fade">
                                      <p:cBhvr>
                                        <p:cTn id="29" dur="500"/>
                                        <p:tgtEl>
                                          <p:spTgt spid="1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anim calcmode="lin" valueType="num">
                                      <p:cBhvr>
                                        <p:cTn id="32" dur="500" fill="hold"/>
                                        <p:tgtEl>
                                          <p:spTgt spid="23"/>
                                        </p:tgtEl>
                                        <p:attrNameLst>
                                          <p:attrName>ppt_w</p:attrName>
                                        </p:attrNameLst>
                                      </p:cBhvr>
                                      <p:tavLst>
                                        <p:tav tm="0">
                                          <p:val>
                                            <p:fltVal val="0"/>
                                          </p:val>
                                        </p:tav>
                                        <p:tav tm="100000">
                                          <p:val>
                                            <p:strVal val="#ppt_w"/>
                                          </p:val>
                                        </p:tav>
                                      </p:tavLst>
                                    </p:anim>
                                    <p:anim calcmode="lin" valueType="num">
                                      <p:cBhvr>
                                        <p:cTn id="33" dur="500" fill="hold"/>
                                        <p:tgtEl>
                                          <p:spTgt spid="23"/>
                                        </p:tgtEl>
                                        <p:attrNameLst>
                                          <p:attrName>ppt_h</p:attrName>
                                        </p:attrNameLst>
                                      </p:cBhvr>
                                      <p:tavLst>
                                        <p:tav tm="0">
                                          <p:val>
                                            <p:fltVal val="0"/>
                                          </p:val>
                                        </p:tav>
                                        <p:tav tm="100000">
                                          <p:val>
                                            <p:strVal val="#ppt_h"/>
                                          </p:val>
                                        </p:tav>
                                      </p:tavLst>
                                    </p:anim>
                                    <p:animEffect transition="in" filter="fade">
                                      <p:cBhvr>
                                        <p:cTn id="34" dur="500"/>
                                        <p:tgtEl>
                                          <p:spTgt spid="2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p:cTn id="37" dur="500" fill="hold"/>
                                        <p:tgtEl>
                                          <p:spTgt spid="26"/>
                                        </p:tgtEl>
                                        <p:attrNameLst>
                                          <p:attrName>ppt_w</p:attrName>
                                        </p:attrNameLst>
                                      </p:cBhvr>
                                      <p:tavLst>
                                        <p:tav tm="0">
                                          <p:val>
                                            <p:fltVal val="0"/>
                                          </p:val>
                                        </p:tav>
                                        <p:tav tm="100000">
                                          <p:val>
                                            <p:strVal val="#ppt_w"/>
                                          </p:val>
                                        </p:tav>
                                      </p:tavLst>
                                    </p:anim>
                                    <p:anim calcmode="lin" valueType="num">
                                      <p:cBhvr>
                                        <p:cTn id="38" dur="500" fill="hold"/>
                                        <p:tgtEl>
                                          <p:spTgt spid="26"/>
                                        </p:tgtEl>
                                        <p:attrNameLst>
                                          <p:attrName>ppt_h</p:attrName>
                                        </p:attrNameLst>
                                      </p:cBhvr>
                                      <p:tavLst>
                                        <p:tav tm="0">
                                          <p:val>
                                            <p:fltVal val="0"/>
                                          </p:val>
                                        </p:tav>
                                        <p:tav tm="100000">
                                          <p:val>
                                            <p:strVal val="#ppt_h"/>
                                          </p:val>
                                        </p:tav>
                                      </p:tavLst>
                                    </p:anim>
                                    <p:animEffect transition="in" filter="fade">
                                      <p:cBhvr>
                                        <p:cTn id="39" dur="500"/>
                                        <p:tgtEl>
                                          <p:spTgt spid="26"/>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7"/>
                                        </p:tgtEl>
                                        <p:attrNameLst>
                                          <p:attrName>style.visibility</p:attrName>
                                        </p:attrNameLst>
                                      </p:cBhvr>
                                      <p:to>
                                        <p:strVal val="visible"/>
                                      </p:to>
                                    </p:set>
                                    <p:anim calcmode="lin" valueType="num">
                                      <p:cBhvr>
                                        <p:cTn id="42" dur="500" fill="hold"/>
                                        <p:tgtEl>
                                          <p:spTgt spid="27"/>
                                        </p:tgtEl>
                                        <p:attrNameLst>
                                          <p:attrName>ppt_w</p:attrName>
                                        </p:attrNameLst>
                                      </p:cBhvr>
                                      <p:tavLst>
                                        <p:tav tm="0">
                                          <p:val>
                                            <p:fltVal val="0"/>
                                          </p:val>
                                        </p:tav>
                                        <p:tav tm="100000">
                                          <p:val>
                                            <p:strVal val="#ppt_w"/>
                                          </p:val>
                                        </p:tav>
                                      </p:tavLst>
                                    </p:anim>
                                    <p:anim calcmode="lin" valueType="num">
                                      <p:cBhvr>
                                        <p:cTn id="43" dur="500" fill="hold"/>
                                        <p:tgtEl>
                                          <p:spTgt spid="27"/>
                                        </p:tgtEl>
                                        <p:attrNameLst>
                                          <p:attrName>ppt_h</p:attrName>
                                        </p:attrNameLst>
                                      </p:cBhvr>
                                      <p:tavLst>
                                        <p:tav tm="0">
                                          <p:val>
                                            <p:fltVal val="0"/>
                                          </p:val>
                                        </p:tav>
                                        <p:tav tm="100000">
                                          <p:val>
                                            <p:strVal val="#ppt_h"/>
                                          </p:val>
                                        </p:tav>
                                      </p:tavLst>
                                    </p:anim>
                                    <p:animEffect transition="in" filter="fade">
                                      <p:cBhvr>
                                        <p:cTn id="44" dur="500"/>
                                        <p:tgtEl>
                                          <p:spTgt spid="27"/>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ppt_w</p:attrName>
                                        </p:attrNameLst>
                                      </p:cBhvr>
                                      <p:tavLst>
                                        <p:tav tm="0">
                                          <p:val>
                                            <p:fltVal val="0"/>
                                          </p:val>
                                        </p:tav>
                                        <p:tav tm="100000">
                                          <p:val>
                                            <p:strVal val="#ppt_w"/>
                                          </p:val>
                                        </p:tav>
                                      </p:tavLst>
                                    </p:anim>
                                    <p:anim calcmode="lin" valueType="num">
                                      <p:cBhvr>
                                        <p:cTn id="48" dur="500" fill="hold"/>
                                        <p:tgtEl>
                                          <p:spTgt spid="11"/>
                                        </p:tgtEl>
                                        <p:attrNameLst>
                                          <p:attrName>ppt_h</p:attrName>
                                        </p:attrNameLst>
                                      </p:cBhvr>
                                      <p:tavLst>
                                        <p:tav tm="0">
                                          <p:val>
                                            <p:fltVal val="0"/>
                                          </p:val>
                                        </p:tav>
                                        <p:tav tm="100000">
                                          <p:val>
                                            <p:strVal val="#ppt_h"/>
                                          </p:val>
                                        </p:tav>
                                      </p:tavLst>
                                    </p:anim>
                                    <p:animEffect transition="in" filter="fade">
                                      <p:cBhvr>
                                        <p:cTn id="49" dur="500"/>
                                        <p:tgtEl>
                                          <p:spTgt spid="11"/>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 calcmode="lin" valueType="num">
                                      <p:cBhvr>
                                        <p:cTn id="52" dur="500" fill="hold"/>
                                        <p:tgtEl>
                                          <p:spTgt spid="15"/>
                                        </p:tgtEl>
                                        <p:attrNameLst>
                                          <p:attrName>ppt_w</p:attrName>
                                        </p:attrNameLst>
                                      </p:cBhvr>
                                      <p:tavLst>
                                        <p:tav tm="0">
                                          <p:val>
                                            <p:fltVal val="0"/>
                                          </p:val>
                                        </p:tav>
                                        <p:tav tm="100000">
                                          <p:val>
                                            <p:strVal val="#ppt_w"/>
                                          </p:val>
                                        </p:tav>
                                      </p:tavLst>
                                    </p:anim>
                                    <p:anim calcmode="lin" valueType="num">
                                      <p:cBhvr>
                                        <p:cTn id="53" dur="500" fill="hold"/>
                                        <p:tgtEl>
                                          <p:spTgt spid="15"/>
                                        </p:tgtEl>
                                        <p:attrNameLst>
                                          <p:attrName>ppt_h</p:attrName>
                                        </p:attrNameLst>
                                      </p:cBhvr>
                                      <p:tavLst>
                                        <p:tav tm="0">
                                          <p:val>
                                            <p:fltVal val="0"/>
                                          </p:val>
                                        </p:tav>
                                        <p:tav tm="100000">
                                          <p:val>
                                            <p:strVal val="#ppt_h"/>
                                          </p:val>
                                        </p:tav>
                                      </p:tavLst>
                                    </p:anim>
                                    <p:animEffect transition="in" filter="fade">
                                      <p:cBhvr>
                                        <p:cTn id="54" dur="500"/>
                                        <p:tgtEl>
                                          <p:spTgt spid="15"/>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6"/>
                                        </p:tgtEl>
                                        <p:attrNameLst>
                                          <p:attrName>style.visibility</p:attrName>
                                        </p:attrNameLst>
                                      </p:cBhvr>
                                      <p:to>
                                        <p:strVal val="visible"/>
                                      </p:to>
                                    </p:set>
                                    <p:anim calcmode="lin" valueType="num">
                                      <p:cBhvr>
                                        <p:cTn id="57" dur="500" fill="hold"/>
                                        <p:tgtEl>
                                          <p:spTgt spid="6"/>
                                        </p:tgtEl>
                                        <p:attrNameLst>
                                          <p:attrName>ppt_w</p:attrName>
                                        </p:attrNameLst>
                                      </p:cBhvr>
                                      <p:tavLst>
                                        <p:tav tm="0">
                                          <p:val>
                                            <p:fltVal val="0"/>
                                          </p:val>
                                        </p:tav>
                                        <p:tav tm="100000">
                                          <p:val>
                                            <p:strVal val="#ppt_w"/>
                                          </p:val>
                                        </p:tav>
                                      </p:tavLst>
                                    </p:anim>
                                    <p:anim calcmode="lin" valueType="num">
                                      <p:cBhvr>
                                        <p:cTn id="58" dur="500" fill="hold"/>
                                        <p:tgtEl>
                                          <p:spTgt spid="6"/>
                                        </p:tgtEl>
                                        <p:attrNameLst>
                                          <p:attrName>ppt_h</p:attrName>
                                        </p:attrNameLst>
                                      </p:cBhvr>
                                      <p:tavLst>
                                        <p:tav tm="0">
                                          <p:val>
                                            <p:fltVal val="0"/>
                                          </p:val>
                                        </p:tav>
                                        <p:tav tm="100000">
                                          <p:val>
                                            <p:strVal val="#ppt_h"/>
                                          </p:val>
                                        </p:tav>
                                      </p:tavLst>
                                    </p:anim>
                                    <p:animEffect transition="in" filter="fade">
                                      <p:cBhvr>
                                        <p:cTn id="59" dur="500"/>
                                        <p:tgtEl>
                                          <p:spTgt spid="6"/>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38"/>
                                        </p:tgtEl>
                                        <p:attrNameLst>
                                          <p:attrName>style.visibility</p:attrName>
                                        </p:attrNameLst>
                                      </p:cBhvr>
                                      <p:to>
                                        <p:strVal val="visible"/>
                                      </p:to>
                                    </p:set>
                                    <p:anim calcmode="lin" valueType="num">
                                      <p:cBhvr>
                                        <p:cTn id="62" dur="500" fill="hold"/>
                                        <p:tgtEl>
                                          <p:spTgt spid="38"/>
                                        </p:tgtEl>
                                        <p:attrNameLst>
                                          <p:attrName>ppt_w</p:attrName>
                                        </p:attrNameLst>
                                      </p:cBhvr>
                                      <p:tavLst>
                                        <p:tav tm="0">
                                          <p:val>
                                            <p:fltVal val="0"/>
                                          </p:val>
                                        </p:tav>
                                        <p:tav tm="100000">
                                          <p:val>
                                            <p:strVal val="#ppt_w"/>
                                          </p:val>
                                        </p:tav>
                                      </p:tavLst>
                                    </p:anim>
                                    <p:anim calcmode="lin" valueType="num">
                                      <p:cBhvr>
                                        <p:cTn id="63" dur="500" fill="hold"/>
                                        <p:tgtEl>
                                          <p:spTgt spid="38"/>
                                        </p:tgtEl>
                                        <p:attrNameLst>
                                          <p:attrName>ppt_h</p:attrName>
                                        </p:attrNameLst>
                                      </p:cBhvr>
                                      <p:tavLst>
                                        <p:tav tm="0">
                                          <p:val>
                                            <p:fltVal val="0"/>
                                          </p:val>
                                        </p:tav>
                                        <p:tav tm="100000">
                                          <p:val>
                                            <p:strVal val="#ppt_h"/>
                                          </p:val>
                                        </p:tav>
                                      </p:tavLst>
                                    </p:anim>
                                    <p:animEffect transition="in" filter="fade">
                                      <p:cBhvr>
                                        <p:cTn id="64" dur="500"/>
                                        <p:tgtEl>
                                          <p:spTgt spid="38"/>
                                        </p:tgtEl>
                                      </p:cBhvr>
                                    </p:animEffect>
                                  </p:childTnLst>
                                </p:cTn>
                              </p:par>
                            </p:childTnLst>
                          </p:cTn>
                        </p:par>
                      </p:childTnLst>
                    </p:cTn>
                  </p:par>
                  <p:par>
                    <p:cTn id="65" fill="hold">
                      <p:stCondLst>
                        <p:cond delay="indefinite"/>
                      </p:stCondLst>
                      <p:childTnLst>
                        <p:par>
                          <p:cTn id="66" fill="hold">
                            <p:stCondLst>
                              <p:cond delay="0"/>
                            </p:stCondLst>
                            <p:childTnLst>
                              <p:par>
                                <p:cTn id="67" presetID="53" presetClass="entr" presetSubtype="16" fill="hold" grpId="0" nodeType="clickEffect">
                                  <p:stCondLst>
                                    <p:cond delay="0"/>
                                  </p:stCondLst>
                                  <p:childTnLst>
                                    <p:set>
                                      <p:cBhvr>
                                        <p:cTn id="68" dur="1" fill="hold">
                                          <p:stCondLst>
                                            <p:cond delay="0"/>
                                          </p:stCondLst>
                                        </p:cTn>
                                        <p:tgtEl>
                                          <p:spTgt spid="28"/>
                                        </p:tgtEl>
                                        <p:attrNameLst>
                                          <p:attrName>style.visibility</p:attrName>
                                        </p:attrNameLst>
                                      </p:cBhvr>
                                      <p:to>
                                        <p:strVal val="visible"/>
                                      </p:to>
                                    </p:set>
                                    <p:anim calcmode="lin" valueType="num">
                                      <p:cBhvr>
                                        <p:cTn id="69" dur="500" fill="hold"/>
                                        <p:tgtEl>
                                          <p:spTgt spid="28"/>
                                        </p:tgtEl>
                                        <p:attrNameLst>
                                          <p:attrName>ppt_w</p:attrName>
                                        </p:attrNameLst>
                                      </p:cBhvr>
                                      <p:tavLst>
                                        <p:tav tm="0">
                                          <p:val>
                                            <p:fltVal val="0"/>
                                          </p:val>
                                        </p:tav>
                                        <p:tav tm="100000">
                                          <p:val>
                                            <p:strVal val="#ppt_w"/>
                                          </p:val>
                                        </p:tav>
                                      </p:tavLst>
                                    </p:anim>
                                    <p:anim calcmode="lin" valueType="num">
                                      <p:cBhvr>
                                        <p:cTn id="70" dur="500" fill="hold"/>
                                        <p:tgtEl>
                                          <p:spTgt spid="28"/>
                                        </p:tgtEl>
                                        <p:attrNameLst>
                                          <p:attrName>ppt_h</p:attrName>
                                        </p:attrNameLst>
                                      </p:cBhvr>
                                      <p:tavLst>
                                        <p:tav tm="0">
                                          <p:val>
                                            <p:fltVal val="0"/>
                                          </p:val>
                                        </p:tav>
                                        <p:tav tm="100000">
                                          <p:val>
                                            <p:strVal val="#ppt_h"/>
                                          </p:val>
                                        </p:tav>
                                      </p:tavLst>
                                    </p:anim>
                                    <p:animEffect transition="in" filter="fade">
                                      <p:cBhvr>
                                        <p:cTn id="71" dur="500"/>
                                        <p:tgtEl>
                                          <p:spTgt spid="28"/>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 calcmode="lin" valueType="num">
                                      <p:cBhvr>
                                        <p:cTn id="74" dur="500" fill="hold"/>
                                        <p:tgtEl>
                                          <p:spTgt spid="20"/>
                                        </p:tgtEl>
                                        <p:attrNameLst>
                                          <p:attrName>ppt_w</p:attrName>
                                        </p:attrNameLst>
                                      </p:cBhvr>
                                      <p:tavLst>
                                        <p:tav tm="0">
                                          <p:val>
                                            <p:fltVal val="0"/>
                                          </p:val>
                                        </p:tav>
                                        <p:tav tm="100000">
                                          <p:val>
                                            <p:strVal val="#ppt_w"/>
                                          </p:val>
                                        </p:tav>
                                      </p:tavLst>
                                    </p:anim>
                                    <p:anim calcmode="lin" valueType="num">
                                      <p:cBhvr>
                                        <p:cTn id="75" dur="500" fill="hold"/>
                                        <p:tgtEl>
                                          <p:spTgt spid="20"/>
                                        </p:tgtEl>
                                        <p:attrNameLst>
                                          <p:attrName>ppt_h</p:attrName>
                                        </p:attrNameLst>
                                      </p:cBhvr>
                                      <p:tavLst>
                                        <p:tav tm="0">
                                          <p:val>
                                            <p:fltVal val="0"/>
                                          </p:val>
                                        </p:tav>
                                        <p:tav tm="100000">
                                          <p:val>
                                            <p:strVal val="#ppt_h"/>
                                          </p:val>
                                        </p:tav>
                                      </p:tavLst>
                                    </p:anim>
                                    <p:animEffect transition="in" filter="fade">
                                      <p:cBhvr>
                                        <p:cTn id="76" dur="500"/>
                                        <p:tgtEl>
                                          <p:spTgt spid="20"/>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19"/>
                                        </p:tgtEl>
                                        <p:attrNameLst>
                                          <p:attrName>style.visibility</p:attrName>
                                        </p:attrNameLst>
                                      </p:cBhvr>
                                      <p:to>
                                        <p:strVal val="visible"/>
                                      </p:to>
                                    </p:set>
                                    <p:anim calcmode="lin" valueType="num">
                                      <p:cBhvr>
                                        <p:cTn id="79" dur="500" fill="hold"/>
                                        <p:tgtEl>
                                          <p:spTgt spid="19"/>
                                        </p:tgtEl>
                                        <p:attrNameLst>
                                          <p:attrName>ppt_w</p:attrName>
                                        </p:attrNameLst>
                                      </p:cBhvr>
                                      <p:tavLst>
                                        <p:tav tm="0">
                                          <p:val>
                                            <p:fltVal val="0"/>
                                          </p:val>
                                        </p:tav>
                                        <p:tav tm="100000">
                                          <p:val>
                                            <p:strVal val="#ppt_w"/>
                                          </p:val>
                                        </p:tav>
                                      </p:tavLst>
                                    </p:anim>
                                    <p:anim calcmode="lin" valueType="num">
                                      <p:cBhvr>
                                        <p:cTn id="80" dur="500" fill="hold"/>
                                        <p:tgtEl>
                                          <p:spTgt spid="19"/>
                                        </p:tgtEl>
                                        <p:attrNameLst>
                                          <p:attrName>ppt_h</p:attrName>
                                        </p:attrNameLst>
                                      </p:cBhvr>
                                      <p:tavLst>
                                        <p:tav tm="0">
                                          <p:val>
                                            <p:fltVal val="0"/>
                                          </p:val>
                                        </p:tav>
                                        <p:tav tm="100000">
                                          <p:val>
                                            <p:strVal val="#ppt_h"/>
                                          </p:val>
                                        </p:tav>
                                      </p:tavLst>
                                    </p:anim>
                                    <p:animEffect transition="in" filter="fade">
                                      <p:cBhvr>
                                        <p:cTn id="81" dur="500"/>
                                        <p:tgtEl>
                                          <p:spTgt spid="19"/>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5"/>
                                        </p:tgtEl>
                                        <p:attrNameLst>
                                          <p:attrName>style.visibility</p:attrName>
                                        </p:attrNameLst>
                                      </p:cBhvr>
                                      <p:to>
                                        <p:strVal val="visible"/>
                                      </p:to>
                                    </p:set>
                                    <p:anim calcmode="lin" valueType="num">
                                      <p:cBhvr>
                                        <p:cTn id="84" dur="500" fill="hold"/>
                                        <p:tgtEl>
                                          <p:spTgt spid="5"/>
                                        </p:tgtEl>
                                        <p:attrNameLst>
                                          <p:attrName>ppt_w</p:attrName>
                                        </p:attrNameLst>
                                      </p:cBhvr>
                                      <p:tavLst>
                                        <p:tav tm="0">
                                          <p:val>
                                            <p:fltVal val="0"/>
                                          </p:val>
                                        </p:tav>
                                        <p:tav tm="100000">
                                          <p:val>
                                            <p:strVal val="#ppt_w"/>
                                          </p:val>
                                        </p:tav>
                                      </p:tavLst>
                                    </p:anim>
                                    <p:anim calcmode="lin" valueType="num">
                                      <p:cBhvr>
                                        <p:cTn id="85" dur="500" fill="hold"/>
                                        <p:tgtEl>
                                          <p:spTgt spid="5"/>
                                        </p:tgtEl>
                                        <p:attrNameLst>
                                          <p:attrName>ppt_h</p:attrName>
                                        </p:attrNameLst>
                                      </p:cBhvr>
                                      <p:tavLst>
                                        <p:tav tm="0">
                                          <p:val>
                                            <p:fltVal val="0"/>
                                          </p:val>
                                        </p:tav>
                                        <p:tav tm="100000">
                                          <p:val>
                                            <p:strVal val="#ppt_h"/>
                                          </p:val>
                                        </p:tav>
                                      </p:tavLst>
                                    </p:anim>
                                    <p:animEffect transition="in" filter="fade">
                                      <p:cBhvr>
                                        <p:cTn id="86" dur="500"/>
                                        <p:tgtEl>
                                          <p:spTgt spid="5"/>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8"/>
                                        </p:tgtEl>
                                        <p:attrNameLst>
                                          <p:attrName>style.visibility</p:attrName>
                                        </p:attrNameLst>
                                      </p:cBhvr>
                                      <p:to>
                                        <p:strVal val="visible"/>
                                      </p:to>
                                    </p:set>
                                    <p:anim calcmode="lin" valueType="num">
                                      <p:cBhvr>
                                        <p:cTn id="89" dur="500" fill="hold"/>
                                        <p:tgtEl>
                                          <p:spTgt spid="8"/>
                                        </p:tgtEl>
                                        <p:attrNameLst>
                                          <p:attrName>ppt_w</p:attrName>
                                        </p:attrNameLst>
                                      </p:cBhvr>
                                      <p:tavLst>
                                        <p:tav tm="0">
                                          <p:val>
                                            <p:fltVal val="0"/>
                                          </p:val>
                                        </p:tav>
                                        <p:tav tm="100000">
                                          <p:val>
                                            <p:strVal val="#ppt_w"/>
                                          </p:val>
                                        </p:tav>
                                      </p:tavLst>
                                    </p:anim>
                                    <p:anim calcmode="lin" valueType="num">
                                      <p:cBhvr>
                                        <p:cTn id="90" dur="500" fill="hold"/>
                                        <p:tgtEl>
                                          <p:spTgt spid="8"/>
                                        </p:tgtEl>
                                        <p:attrNameLst>
                                          <p:attrName>ppt_h</p:attrName>
                                        </p:attrNameLst>
                                      </p:cBhvr>
                                      <p:tavLst>
                                        <p:tav tm="0">
                                          <p:val>
                                            <p:fltVal val="0"/>
                                          </p:val>
                                        </p:tav>
                                        <p:tav tm="100000">
                                          <p:val>
                                            <p:strVal val="#ppt_h"/>
                                          </p:val>
                                        </p:tav>
                                      </p:tavLst>
                                    </p:anim>
                                    <p:animEffect transition="in" filter="fade">
                                      <p:cBhvr>
                                        <p:cTn id="91" dur="500"/>
                                        <p:tgtEl>
                                          <p:spTgt spid="8"/>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10"/>
                                        </p:tgtEl>
                                        <p:attrNameLst>
                                          <p:attrName>style.visibility</p:attrName>
                                        </p:attrNameLst>
                                      </p:cBhvr>
                                      <p:to>
                                        <p:strVal val="visible"/>
                                      </p:to>
                                    </p:set>
                                    <p:anim calcmode="lin" valueType="num">
                                      <p:cBhvr>
                                        <p:cTn id="94" dur="500" fill="hold"/>
                                        <p:tgtEl>
                                          <p:spTgt spid="10"/>
                                        </p:tgtEl>
                                        <p:attrNameLst>
                                          <p:attrName>ppt_w</p:attrName>
                                        </p:attrNameLst>
                                      </p:cBhvr>
                                      <p:tavLst>
                                        <p:tav tm="0">
                                          <p:val>
                                            <p:fltVal val="0"/>
                                          </p:val>
                                        </p:tav>
                                        <p:tav tm="100000">
                                          <p:val>
                                            <p:strVal val="#ppt_w"/>
                                          </p:val>
                                        </p:tav>
                                      </p:tavLst>
                                    </p:anim>
                                    <p:anim calcmode="lin" valueType="num">
                                      <p:cBhvr>
                                        <p:cTn id="95" dur="500" fill="hold"/>
                                        <p:tgtEl>
                                          <p:spTgt spid="10"/>
                                        </p:tgtEl>
                                        <p:attrNameLst>
                                          <p:attrName>ppt_h</p:attrName>
                                        </p:attrNameLst>
                                      </p:cBhvr>
                                      <p:tavLst>
                                        <p:tav tm="0">
                                          <p:val>
                                            <p:fltVal val="0"/>
                                          </p:val>
                                        </p:tav>
                                        <p:tav tm="100000">
                                          <p:val>
                                            <p:strVal val="#ppt_h"/>
                                          </p:val>
                                        </p:tav>
                                      </p:tavLst>
                                    </p:anim>
                                    <p:animEffect transition="in" filter="fade">
                                      <p:cBhvr>
                                        <p:cTn id="96" dur="500"/>
                                        <p:tgtEl>
                                          <p:spTgt spid="10"/>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12"/>
                                        </p:tgtEl>
                                        <p:attrNameLst>
                                          <p:attrName>style.visibility</p:attrName>
                                        </p:attrNameLst>
                                      </p:cBhvr>
                                      <p:to>
                                        <p:strVal val="visible"/>
                                      </p:to>
                                    </p:set>
                                    <p:anim calcmode="lin" valueType="num">
                                      <p:cBhvr>
                                        <p:cTn id="99" dur="500" fill="hold"/>
                                        <p:tgtEl>
                                          <p:spTgt spid="12"/>
                                        </p:tgtEl>
                                        <p:attrNameLst>
                                          <p:attrName>ppt_w</p:attrName>
                                        </p:attrNameLst>
                                      </p:cBhvr>
                                      <p:tavLst>
                                        <p:tav tm="0">
                                          <p:val>
                                            <p:fltVal val="0"/>
                                          </p:val>
                                        </p:tav>
                                        <p:tav tm="100000">
                                          <p:val>
                                            <p:strVal val="#ppt_w"/>
                                          </p:val>
                                        </p:tav>
                                      </p:tavLst>
                                    </p:anim>
                                    <p:anim calcmode="lin" valueType="num">
                                      <p:cBhvr>
                                        <p:cTn id="100" dur="500" fill="hold"/>
                                        <p:tgtEl>
                                          <p:spTgt spid="12"/>
                                        </p:tgtEl>
                                        <p:attrNameLst>
                                          <p:attrName>ppt_h</p:attrName>
                                        </p:attrNameLst>
                                      </p:cBhvr>
                                      <p:tavLst>
                                        <p:tav tm="0">
                                          <p:val>
                                            <p:fltVal val="0"/>
                                          </p:val>
                                        </p:tav>
                                        <p:tav tm="100000">
                                          <p:val>
                                            <p:strVal val="#ppt_h"/>
                                          </p:val>
                                        </p:tav>
                                      </p:tavLst>
                                    </p:anim>
                                    <p:animEffect transition="in" filter="fade">
                                      <p:cBhvr>
                                        <p:cTn id="101" dur="500"/>
                                        <p:tgtEl>
                                          <p:spTgt spid="12"/>
                                        </p:tgtEl>
                                      </p:cBhvr>
                                    </p:animEffect>
                                  </p:childTnLst>
                                </p:cTn>
                              </p:par>
                              <p:par>
                                <p:cTn id="102" presetID="53" presetClass="entr" presetSubtype="16" fill="hold" grpId="0" nodeType="withEffect">
                                  <p:stCondLst>
                                    <p:cond delay="0"/>
                                  </p:stCondLst>
                                  <p:childTnLst>
                                    <p:set>
                                      <p:cBhvr>
                                        <p:cTn id="103" dur="1" fill="hold">
                                          <p:stCondLst>
                                            <p:cond delay="0"/>
                                          </p:stCondLst>
                                        </p:cTn>
                                        <p:tgtEl>
                                          <p:spTgt spid="13"/>
                                        </p:tgtEl>
                                        <p:attrNameLst>
                                          <p:attrName>style.visibility</p:attrName>
                                        </p:attrNameLst>
                                      </p:cBhvr>
                                      <p:to>
                                        <p:strVal val="visible"/>
                                      </p:to>
                                    </p:set>
                                    <p:anim calcmode="lin" valueType="num">
                                      <p:cBhvr>
                                        <p:cTn id="104" dur="500" fill="hold"/>
                                        <p:tgtEl>
                                          <p:spTgt spid="13"/>
                                        </p:tgtEl>
                                        <p:attrNameLst>
                                          <p:attrName>ppt_w</p:attrName>
                                        </p:attrNameLst>
                                      </p:cBhvr>
                                      <p:tavLst>
                                        <p:tav tm="0">
                                          <p:val>
                                            <p:fltVal val="0"/>
                                          </p:val>
                                        </p:tav>
                                        <p:tav tm="100000">
                                          <p:val>
                                            <p:strVal val="#ppt_w"/>
                                          </p:val>
                                        </p:tav>
                                      </p:tavLst>
                                    </p:anim>
                                    <p:anim calcmode="lin" valueType="num">
                                      <p:cBhvr>
                                        <p:cTn id="105" dur="500" fill="hold"/>
                                        <p:tgtEl>
                                          <p:spTgt spid="13"/>
                                        </p:tgtEl>
                                        <p:attrNameLst>
                                          <p:attrName>ppt_h</p:attrName>
                                        </p:attrNameLst>
                                      </p:cBhvr>
                                      <p:tavLst>
                                        <p:tav tm="0">
                                          <p:val>
                                            <p:fltVal val="0"/>
                                          </p:val>
                                        </p:tav>
                                        <p:tav tm="100000">
                                          <p:val>
                                            <p:strVal val="#ppt_h"/>
                                          </p:val>
                                        </p:tav>
                                      </p:tavLst>
                                    </p:anim>
                                    <p:animEffect transition="in" filter="fade">
                                      <p:cBhvr>
                                        <p:cTn id="106" dur="500"/>
                                        <p:tgtEl>
                                          <p:spTgt spid="13"/>
                                        </p:tgtEl>
                                      </p:cBhvr>
                                    </p:animEffect>
                                  </p:childTnLst>
                                </p:cTn>
                              </p:par>
                              <p:par>
                                <p:cTn id="107" presetID="53" presetClass="entr" presetSubtype="16" fill="hold" grpId="0" nodeType="withEffect">
                                  <p:stCondLst>
                                    <p:cond delay="0"/>
                                  </p:stCondLst>
                                  <p:childTnLst>
                                    <p:set>
                                      <p:cBhvr>
                                        <p:cTn id="108" dur="1" fill="hold">
                                          <p:stCondLst>
                                            <p:cond delay="0"/>
                                          </p:stCondLst>
                                        </p:cTn>
                                        <p:tgtEl>
                                          <p:spTgt spid="21"/>
                                        </p:tgtEl>
                                        <p:attrNameLst>
                                          <p:attrName>style.visibility</p:attrName>
                                        </p:attrNameLst>
                                      </p:cBhvr>
                                      <p:to>
                                        <p:strVal val="visible"/>
                                      </p:to>
                                    </p:set>
                                    <p:anim calcmode="lin" valueType="num">
                                      <p:cBhvr>
                                        <p:cTn id="109" dur="500" fill="hold"/>
                                        <p:tgtEl>
                                          <p:spTgt spid="21"/>
                                        </p:tgtEl>
                                        <p:attrNameLst>
                                          <p:attrName>ppt_w</p:attrName>
                                        </p:attrNameLst>
                                      </p:cBhvr>
                                      <p:tavLst>
                                        <p:tav tm="0">
                                          <p:val>
                                            <p:fltVal val="0"/>
                                          </p:val>
                                        </p:tav>
                                        <p:tav tm="100000">
                                          <p:val>
                                            <p:strVal val="#ppt_w"/>
                                          </p:val>
                                        </p:tav>
                                      </p:tavLst>
                                    </p:anim>
                                    <p:anim calcmode="lin" valueType="num">
                                      <p:cBhvr>
                                        <p:cTn id="110" dur="500" fill="hold"/>
                                        <p:tgtEl>
                                          <p:spTgt spid="21"/>
                                        </p:tgtEl>
                                        <p:attrNameLst>
                                          <p:attrName>ppt_h</p:attrName>
                                        </p:attrNameLst>
                                      </p:cBhvr>
                                      <p:tavLst>
                                        <p:tav tm="0">
                                          <p:val>
                                            <p:fltVal val="0"/>
                                          </p:val>
                                        </p:tav>
                                        <p:tav tm="100000">
                                          <p:val>
                                            <p:strVal val="#ppt_h"/>
                                          </p:val>
                                        </p:tav>
                                      </p:tavLst>
                                    </p:anim>
                                    <p:animEffect transition="in" filter="fade">
                                      <p:cBhvr>
                                        <p:cTn id="111" dur="500"/>
                                        <p:tgtEl>
                                          <p:spTgt spid="21"/>
                                        </p:tgtEl>
                                      </p:cBhvr>
                                    </p:animEffect>
                                  </p:childTnLst>
                                </p:cTn>
                              </p:par>
                              <p:par>
                                <p:cTn id="112" presetID="53" presetClass="entr" presetSubtype="16" fill="hold" grpId="0" nodeType="withEffect">
                                  <p:stCondLst>
                                    <p:cond delay="0"/>
                                  </p:stCondLst>
                                  <p:childTnLst>
                                    <p:set>
                                      <p:cBhvr>
                                        <p:cTn id="113" dur="1" fill="hold">
                                          <p:stCondLst>
                                            <p:cond delay="0"/>
                                          </p:stCondLst>
                                        </p:cTn>
                                        <p:tgtEl>
                                          <p:spTgt spid="32"/>
                                        </p:tgtEl>
                                        <p:attrNameLst>
                                          <p:attrName>style.visibility</p:attrName>
                                        </p:attrNameLst>
                                      </p:cBhvr>
                                      <p:to>
                                        <p:strVal val="visible"/>
                                      </p:to>
                                    </p:set>
                                    <p:anim calcmode="lin" valueType="num">
                                      <p:cBhvr>
                                        <p:cTn id="114" dur="500" fill="hold"/>
                                        <p:tgtEl>
                                          <p:spTgt spid="32"/>
                                        </p:tgtEl>
                                        <p:attrNameLst>
                                          <p:attrName>ppt_w</p:attrName>
                                        </p:attrNameLst>
                                      </p:cBhvr>
                                      <p:tavLst>
                                        <p:tav tm="0">
                                          <p:val>
                                            <p:fltVal val="0"/>
                                          </p:val>
                                        </p:tav>
                                        <p:tav tm="100000">
                                          <p:val>
                                            <p:strVal val="#ppt_w"/>
                                          </p:val>
                                        </p:tav>
                                      </p:tavLst>
                                    </p:anim>
                                    <p:anim calcmode="lin" valueType="num">
                                      <p:cBhvr>
                                        <p:cTn id="115" dur="500" fill="hold"/>
                                        <p:tgtEl>
                                          <p:spTgt spid="32"/>
                                        </p:tgtEl>
                                        <p:attrNameLst>
                                          <p:attrName>ppt_h</p:attrName>
                                        </p:attrNameLst>
                                      </p:cBhvr>
                                      <p:tavLst>
                                        <p:tav tm="0">
                                          <p:val>
                                            <p:fltVal val="0"/>
                                          </p:val>
                                        </p:tav>
                                        <p:tav tm="100000">
                                          <p:val>
                                            <p:strVal val="#ppt_h"/>
                                          </p:val>
                                        </p:tav>
                                      </p:tavLst>
                                    </p:anim>
                                    <p:animEffect transition="in" filter="fade">
                                      <p:cBhvr>
                                        <p:cTn id="116" dur="500"/>
                                        <p:tgtEl>
                                          <p:spTgt spid="32"/>
                                        </p:tgtEl>
                                      </p:cBhvr>
                                    </p:animEffect>
                                  </p:childTnLst>
                                </p:cTn>
                              </p:par>
                              <p:par>
                                <p:cTn id="117" presetID="53" presetClass="entr" presetSubtype="16" fill="hold" grpId="0" nodeType="withEffect">
                                  <p:stCondLst>
                                    <p:cond delay="0"/>
                                  </p:stCondLst>
                                  <p:childTnLst>
                                    <p:set>
                                      <p:cBhvr>
                                        <p:cTn id="118" dur="1" fill="hold">
                                          <p:stCondLst>
                                            <p:cond delay="0"/>
                                          </p:stCondLst>
                                        </p:cTn>
                                        <p:tgtEl>
                                          <p:spTgt spid="33"/>
                                        </p:tgtEl>
                                        <p:attrNameLst>
                                          <p:attrName>style.visibility</p:attrName>
                                        </p:attrNameLst>
                                      </p:cBhvr>
                                      <p:to>
                                        <p:strVal val="visible"/>
                                      </p:to>
                                    </p:set>
                                    <p:anim calcmode="lin" valueType="num">
                                      <p:cBhvr>
                                        <p:cTn id="119" dur="500" fill="hold"/>
                                        <p:tgtEl>
                                          <p:spTgt spid="33"/>
                                        </p:tgtEl>
                                        <p:attrNameLst>
                                          <p:attrName>ppt_w</p:attrName>
                                        </p:attrNameLst>
                                      </p:cBhvr>
                                      <p:tavLst>
                                        <p:tav tm="0">
                                          <p:val>
                                            <p:fltVal val="0"/>
                                          </p:val>
                                        </p:tav>
                                        <p:tav tm="100000">
                                          <p:val>
                                            <p:strVal val="#ppt_w"/>
                                          </p:val>
                                        </p:tav>
                                      </p:tavLst>
                                    </p:anim>
                                    <p:anim calcmode="lin" valueType="num">
                                      <p:cBhvr>
                                        <p:cTn id="120" dur="500" fill="hold"/>
                                        <p:tgtEl>
                                          <p:spTgt spid="33"/>
                                        </p:tgtEl>
                                        <p:attrNameLst>
                                          <p:attrName>ppt_h</p:attrName>
                                        </p:attrNameLst>
                                      </p:cBhvr>
                                      <p:tavLst>
                                        <p:tav tm="0">
                                          <p:val>
                                            <p:fltVal val="0"/>
                                          </p:val>
                                        </p:tav>
                                        <p:tav tm="100000">
                                          <p:val>
                                            <p:strVal val="#ppt_h"/>
                                          </p:val>
                                        </p:tav>
                                      </p:tavLst>
                                    </p:anim>
                                    <p:animEffect transition="in" filter="fade">
                                      <p:cBhvr>
                                        <p:cTn id="121" dur="500"/>
                                        <p:tgtEl>
                                          <p:spTgt spid="33"/>
                                        </p:tgtEl>
                                      </p:cBhvr>
                                    </p:animEffect>
                                  </p:childTnLst>
                                </p:cTn>
                              </p:par>
                              <p:par>
                                <p:cTn id="122" presetID="53" presetClass="entr" presetSubtype="16" fill="hold" grpId="0" nodeType="withEffect">
                                  <p:stCondLst>
                                    <p:cond delay="0"/>
                                  </p:stCondLst>
                                  <p:childTnLst>
                                    <p:set>
                                      <p:cBhvr>
                                        <p:cTn id="123" dur="1" fill="hold">
                                          <p:stCondLst>
                                            <p:cond delay="0"/>
                                          </p:stCondLst>
                                        </p:cTn>
                                        <p:tgtEl>
                                          <p:spTgt spid="34"/>
                                        </p:tgtEl>
                                        <p:attrNameLst>
                                          <p:attrName>style.visibility</p:attrName>
                                        </p:attrNameLst>
                                      </p:cBhvr>
                                      <p:to>
                                        <p:strVal val="visible"/>
                                      </p:to>
                                    </p:set>
                                    <p:anim calcmode="lin" valueType="num">
                                      <p:cBhvr>
                                        <p:cTn id="124" dur="500" fill="hold"/>
                                        <p:tgtEl>
                                          <p:spTgt spid="34"/>
                                        </p:tgtEl>
                                        <p:attrNameLst>
                                          <p:attrName>ppt_w</p:attrName>
                                        </p:attrNameLst>
                                      </p:cBhvr>
                                      <p:tavLst>
                                        <p:tav tm="0">
                                          <p:val>
                                            <p:fltVal val="0"/>
                                          </p:val>
                                        </p:tav>
                                        <p:tav tm="100000">
                                          <p:val>
                                            <p:strVal val="#ppt_w"/>
                                          </p:val>
                                        </p:tav>
                                      </p:tavLst>
                                    </p:anim>
                                    <p:anim calcmode="lin" valueType="num">
                                      <p:cBhvr>
                                        <p:cTn id="125" dur="500" fill="hold"/>
                                        <p:tgtEl>
                                          <p:spTgt spid="34"/>
                                        </p:tgtEl>
                                        <p:attrNameLst>
                                          <p:attrName>ppt_h</p:attrName>
                                        </p:attrNameLst>
                                      </p:cBhvr>
                                      <p:tavLst>
                                        <p:tav tm="0">
                                          <p:val>
                                            <p:fltVal val="0"/>
                                          </p:val>
                                        </p:tav>
                                        <p:tav tm="100000">
                                          <p:val>
                                            <p:strVal val="#ppt_h"/>
                                          </p:val>
                                        </p:tav>
                                      </p:tavLst>
                                    </p:anim>
                                    <p:animEffect transition="in" filter="fade">
                                      <p:cBhvr>
                                        <p:cTn id="126" dur="500"/>
                                        <p:tgtEl>
                                          <p:spTgt spid="34"/>
                                        </p:tgtEl>
                                      </p:cBhvr>
                                    </p:animEffect>
                                  </p:childTnLst>
                                </p:cTn>
                              </p:par>
                              <p:par>
                                <p:cTn id="127" presetID="53" presetClass="entr" presetSubtype="16" fill="hold" grpId="0" nodeType="withEffect">
                                  <p:stCondLst>
                                    <p:cond delay="0"/>
                                  </p:stCondLst>
                                  <p:childTnLst>
                                    <p:set>
                                      <p:cBhvr>
                                        <p:cTn id="128" dur="1" fill="hold">
                                          <p:stCondLst>
                                            <p:cond delay="0"/>
                                          </p:stCondLst>
                                        </p:cTn>
                                        <p:tgtEl>
                                          <p:spTgt spid="35"/>
                                        </p:tgtEl>
                                        <p:attrNameLst>
                                          <p:attrName>style.visibility</p:attrName>
                                        </p:attrNameLst>
                                      </p:cBhvr>
                                      <p:to>
                                        <p:strVal val="visible"/>
                                      </p:to>
                                    </p:set>
                                    <p:anim calcmode="lin" valueType="num">
                                      <p:cBhvr>
                                        <p:cTn id="129" dur="500" fill="hold"/>
                                        <p:tgtEl>
                                          <p:spTgt spid="35"/>
                                        </p:tgtEl>
                                        <p:attrNameLst>
                                          <p:attrName>ppt_w</p:attrName>
                                        </p:attrNameLst>
                                      </p:cBhvr>
                                      <p:tavLst>
                                        <p:tav tm="0">
                                          <p:val>
                                            <p:fltVal val="0"/>
                                          </p:val>
                                        </p:tav>
                                        <p:tav tm="100000">
                                          <p:val>
                                            <p:strVal val="#ppt_w"/>
                                          </p:val>
                                        </p:tav>
                                      </p:tavLst>
                                    </p:anim>
                                    <p:anim calcmode="lin" valueType="num">
                                      <p:cBhvr>
                                        <p:cTn id="130" dur="500" fill="hold"/>
                                        <p:tgtEl>
                                          <p:spTgt spid="35"/>
                                        </p:tgtEl>
                                        <p:attrNameLst>
                                          <p:attrName>ppt_h</p:attrName>
                                        </p:attrNameLst>
                                      </p:cBhvr>
                                      <p:tavLst>
                                        <p:tav tm="0">
                                          <p:val>
                                            <p:fltVal val="0"/>
                                          </p:val>
                                        </p:tav>
                                        <p:tav tm="100000">
                                          <p:val>
                                            <p:strVal val="#ppt_h"/>
                                          </p:val>
                                        </p:tav>
                                      </p:tavLst>
                                    </p:anim>
                                    <p:animEffect transition="in" filter="fade">
                                      <p:cBhvr>
                                        <p:cTn id="131" dur="500"/>
                                        <p:tgtEl>
                                          <p:spTgt spid="35"/>
                                        </p:tgtEl>
                                      </p:cBhvr>
                                    </p:animEffect>
                                  </p:childTnLst>
                                </p:cTn>
                              </p:par>
                              <p:par>
                                <p:cTn id="132" presetID="53" presetClass="entr" presetSubtype="16" fill="hold" grpId="0" nodeType="withEffect">
                                  <p:stCondLst>
                                    <p:cond delay="0"/>
                                  </p:stCondLst>
                                  <p:childTnLst>
                                    <p:set>
                                      <p:cBhvr>
                                        <p:cTn id="133" dur="1" fill="hold">
                                          <p:stCondLst>
                                            <p:cond delay="0"/>
                                          </p:stCondLst>
                                        </p:cTn>
                                        <p:tgtEl>
                                          <p:spTgt spid="36"/>
                                        </p:tgtEl>
                                        <p:attrNameLst>
                                          <p:attrName>style.visibility</p:attrName>
                                        </p:attrNameLst>
                                      </p:cBhvr>
                                      <p:to>
                                        <p:strVal val="visible"/>
                                      </p:to>
                                    </p:set>
                                    <p:anim calcmode="lin" valueType="num">
                                      <p:cBhvr>
                                        <p:cTn id="134" dur="500" fill="hold"/>
                                        <p:tgtEl>
                                          <p:spTgt spid="36"/>
                                        </p:tgtEl>
                                        <p:attrNameLst>
                                          <p:attrName>ppt_w</p:attrName>
                                        </p:attrNameLst>
                                      </p:cBhvr>
                                      <p:tavLst>
                                        <p:tav tm="0">
                                          <p:val>
                                            <p:fltVal val="0"/>
                                          </p:val>
                                        </p:tav>
                                        <p:tav tm="100000">
                                          <p:val>
                                            <p:strVal val="#ppt_w"/>
                                          </p:val>
                                        </p:tav>
                                      </p:tavLst>
                                    </p:anim>
                                    <p:anim calcmode="lin" valueType="num">
                                      <p:cBhvr>
                                        <p:cTn id="135" dur="500" fill="hold"/>
                                        <p:tgtEl>
                                          <p:spTgt spid="36"/>
                                        </p:tgtEl>
                                        <p:attrNameLst>
                                          <p:attrName>ppt_h</p:attrName>
                                        </p:attrNameLst>
                                      </p:cBhvr>
                                      <p:tavLst>
                                        <p:tav tm="0">
                                          <p:val>
                                            <p:fltVal val="0"/>
                                          </p:val>
                                        </p:tav>
                                        <p:tav tm="100000">
                                          <p:val>
                                            <p:strVal val="#ppt_h"/>
                                          </p:val>
                                        </p:tav>
                                      </p:tavLst>
                                    </p:anim>
                                    <p:animEffect transition="in" filter="fade">
                                      <p:cBhvr>
                                        <p:cTn id="136" dur="500"/>
                                        <p:tgtEl>
                                          <p:spTgt spid="36"/>
                                        </p:tgtEl>
                                      </p:cBhvr>
                                    </p:animEffect>
                                  </p:childTnLst>
                                </p:cTn>
                              </p:par>
                            </p:childTnLst>
                          </p:cTn>
                        </p:par>
                      </p:childTnLst>
                    </p:cTn>
                  </p:par>
                  <p:par>
                    <p:cTn id="137" fill="hold">
                      <p:stCondLst>
                        <p:cond delay="indefinite"/>
                      </p:stCondLst>
                      <p:childTnLst>
                        <p:par>
                          <p:cTn id="138" fill="hold">
                            <p:stCondLst>
                              <p:cond delay="0"/>
                            </p:stCondLst>
                            <p:childTnLst>
                              <p:par>
                                <p:cTn id="139" presetID="53" presetClass="entr" presetSubtype="16" fill="hold" grpId="0" nodeType="clickEffect">
                                  <p:stCondLst>
                                    <p:cond delay="0"/>
                                  </p:stCondLst>
                                  <p:childTnLst>
                                    <p:set>
                                      <p:cBhvr>
                                        <p:cTn id="140" dur="1" fill="hold">
                                          <p:stCondLst>
                                            <p:cond delay="0"/>
                                          </p:stCondLst>
                                        </p:cTn>
                                        <p:tgtEl>
                                          <p:spTgt spid="39"/>
                                        </p:tgtEl>
                                        <p:attrNameLst>
                                          <p:attrName>style.visibility</p:attrName>
                                        </p:attrNameLst>
                                      </p:cBhvr>
                                      <p:to>
                                        <p:strVal val="visible"/>
                                      </p:to>
                                    </p:set>
                                    <p:anim calcmode="lin" valueType="num">
                                      <p:cBhvr>
                                        <p:cTn id="141" dur="500" fill="hold"/>
                                        <p:tgtEl>
                                          <p:spTgt spid="39"/>
                                        </p:tgtEl>
                                        <p:attrNameLst>
                                          <p:attrName>ppt_w</p:attrName>
                                        </p:attrNameLst>
                                      </p:cBhvr>
                                      <p:tavLst>
                                        <p:tav tm="0">
                                          <p:val>
                                            <p:fltVal val="0"/>
                                          </p:val>
                                        </p:tav>
                                        <p:tav tm="100000">
                                          <p:val>
                                            <p:strVal val="#ppt_w"/>
                                          </p:val>
                                        </p:tav>
                                      </p:tavLst>
                                    </p:anim>
                                    <p:anim calcmode="lin" valueType="num">
                                      <p:cBhvr>
                                        <p:cTn id="142" dur="500" fill="hold"/>
                                        <p:tgtEl>
                                          <p:spTgt spid="39"/>
                                        </p:tgtEl>
                                        <p:attrNameLst>
                                          <p:attrName>ppt_h</p:attrName>
                                        </p:attrNameLst>
                                      </p:cBhvr>
                                      <p:tavLst>
                                        <p:tav tm="0">
                                          <p:val>
                                            <p:fltVal val="0"/>
                                          </p:val>
                                        </p:tav>
                                        <p:tav tm="100000">
                                          <p:val>
                                            <p:strVal val="#ppt_h"/>
                                          </p:val>
                                        </p:tav>
                                      </p:tavLst>
                                    </p:anim>
                                    <p:animEffect transition="in" filter="fade">
                                      <p:cBhvr>
                                        <p:cTn id="143" dur="500"/>
                                        <p:tgtEl>
                                          <p:spTgt spid="39"/>
                                        </p:tgtEl>
                                      </p:cBhvr>
                                    </p:animEffect>
                                  </p:childTnLst>
                                </p:cTn>
                              </p:par>
                              <p:par>
                                <p:cTn id="144" presetID="53" presetClass="entr" presetSubtype="16" fill="hold" grpId="0" nodeType="withEffect">
                                  <p:stCondLst>
                                    <p:cond delay="0"/>
                                  </p:stCondLst>
                                  <p:childTnLst>
                                    <p:set>
                                      <p:cBhvr>
                                        <p:cTn id="145" dur="1" fill="hold">
                                          <p:stCondLst>
                                            <p:cond delay="0"/>
                                          </p:stCondLst>
                                        </p:cTn>
                                        <p:tgtEl>
                                          <p:spTgt spid="40"/>
                                        </p:tgtEl>
                                        <p:attrNameLst>
                                          <p:attrName>style.visibility</p:attrName>
                                        </p:attrNameLst>
                                      </p:cBhvr>
                                      <p:to>
                                        <p:strVal val="visible"/>
                                      </p:to>
                                    </p:set>
                                    <p:anim calcmode="lin" valueType="num">
                                      <p:cBhvr>
                                        <p:cTn id="146" dur="500" fill="hold"/>
                                        <p:tgtEl>
                                          <p:spTgt spid="40"/>
                                        </p:tgtEl>
                                        <p:attrNameLst>
                                          <p:attrName>ppt_w</p:attrName>
                                        </p:attrNameLst>
                                      </p:cBhvr>
                                      <p:tavLst>
                                        <p:tav tm="0">
                                          <p:val>
                                            <p:fltVal val="0"/>
                                          </p:val>
                                        </p:tav>
                                        <p:tav tm="100000">
                                          <p:val>
                                            <p:strVal val="#ppt_w"/>
                                          </p:val>
                                        </p:tav>
                                      </p:tavLst>
                                    </p:anim>
                                    <p:anim calcmode="lin" valueType="num">
                                      <p:cBhvr>
                                        <p:cTn id="147" dur="500" fill="hold"/>
                                        <p:tgtEl>
                                          <p:spTgt spid="40"/>
                                        </p:tgtEl>
                                        <p:attrNameLst>
                                          <p:attrName>ppt_h</p:attrName>
                                        </p:attrNameLst>
                                      </p:cBhvr>
                                      <p:tavLst>
                                        <p:tav tm="0">
                                          <p:val>
                                            <p:fltVal val="0"/>
                                          </p:val>
                                        </p:tav>
                                        <p:tav tm="100000">
                                          <p:val>
                                            <p:strVal val="#ppt_h"/>
                                          </p:val>
                                        </p:tav>
                                      </p:tavLst>
                                    </p:anim>
                                    <p:animEffect transition="in" filter="fade">
                                      <p:cBhvr>
                                        <p:cTn id="148" dur="500"/>
                                        <p:tgtEl>
                                          <p:spTgt spid="40"/>
                                        </p:tgtEl>
                                      </p:cBhvr>
                                    </p:animEffect>
                                  </p:childTnLst>
                                </p:cTn>
                              </p:par>
                              <p:par>
                                <p:cTn id="149" presetID="53" presetClass="entr" presetSubtype="16" fill="hold" grpId="0" nodeType="withEffect">
                                  <p:stCondLst>
                                    <p:cond delay="0"/>
                                  </p:stCondLst>
                                  <p:childTnLst>
                                    <p:set>
                                      <p:cBhvr>
                                        <p:cTn id="150" dur="1" fill="hold">
                                          <p:stCondLst>
                                            <p:cond delay="0"/>
                                          </p:stCondLst>
                                        </p:cTn>
                                        <p:tgtEl>
                                          <p:spTgt spid="42"/>
                                        </p:tgtEl>
                                        <p:attrNameLst>
                                          <p:attrName>style.visibility</p:attrName>
                                        </p:attrNameLst>
                                      </p:cBhvr>
                                      <p:to>
                                        <p:strVal val="visible"/>
                                      </p:to>
                                    </p:set>
                                    <p:anim calcmode="lin" valueType="num">
                                      <p:cBhvr>
                                        <p:cTn id="151" dur="500" fill="hold"/>
                                        <p:tgtEl>
                                          <p:spTgt spid="42"/>
                                        </p:tgtEl>
                                        <p:attrNameLst>
                                          <p:attrName>ppt_w</p:attrName>
                                        </p:attrNameLst>
                                      </p:cBhvr>
                                      <p:tavLst>
                                        <p:tav tm="0">
                                          <p:val>
                                            <p:fltVal val="0"/>
                                          </p:val>
                                        </p:tav>
                                        <p:tav tm="100000">
                                          <p:val>
                                            <p:strVal val="#ppt_w"/>
                                          </p:val>
                                        </p:tav>
                                      </p:tavLst>
                                    </p:anim>
                                    <p:anim calcmode="lin" valueType="num">
                                      <p:cBhvr>
                                        <p:cTn id="152" dur="500" fill="hold"/>
                                        <p:tgtEl>
                                          <p:spTgt spid="42"/>
                                        </p:tgtEl>
                                        <p:attrNameLst>
                                          <p:attrName>ppt_h</p:attrName>
                                        </p:attrNameLst>
                                      </p:cBhvr>
                                      <p:tavLst>
                                        <p:tav tm="0">
                                          <p:val>
                                            <p:fltVal val="0"/>
                                          </p:val>
                                        </p:tav>
                                        <p:tav tm="100000">
                                          <p:val>
                                            <p:strVal val="#ppt_h"/>
                                          </p:val>
                                        </p:tav>
                                      </p:tavLst>
                                    </p:anim>
                                    <p:animEffect transition="in" filter="fade">
                                      <p:cBhvr>
                                        <p:cTn id="153" dur="500"/>
                                        <p:tgtEl>
                                          <p:spTgt spid="42"/>
                                        </p:tgtEl>
                                      </p:cBhvr>
                                    </p:animEffect>
                                  </p:childTnLst>
                                </p:cTn>
                              </p:par>
                              <p:par>
                                <p:cTn id="154" presetID="53" presetClass="entr" presetSubtype="16" fill="hold" grpId="0" nodeType="withEffect">
                                  <p:stCondLst>
                                    <p:cond delay="0"/>
                                  </p:stCondLst>
                                  <p:childTnLst>
                                    <p:set>
                                      <p:cBhvr>
                                        <p:cTn id="155" dur="1" fill="hold">
                                          <p:stCondLst>
                                            <p:cond delay="0"/>
                                          </p:stCondLst>
                                        </p:cTn>
                                        <p:tgtEl>
                                          <p:spTgt spid="41"/>
                                        </p:tgtEl>
                                        <p:attrNameLst>
                                          <p:attrName>style.visibility</p:attrName>
                                        </p:attrNameLst>
                                      </p:cBhvr>
                                      <p:to>
                                        <p:strVal val="visible"/>
                                      </p:to>
                                    </p:set>
                                    <p:anim calcmode="lin" valueType="num">
                                      <p:cBhvr>
                                        <p:cTn id="156" dur="500" fill="hold"/>
                                        <p:tgtEl>
                                          <p:spTgt spid="41"/>
                                        </p:tgtEl>
                                        <p:attrNameLst>
                                          <p:attrName>ppt_w</p:attrName>
                                        </p:attrNameLst>
                                      </p:cBhvr>
                                      <p:tavLst>
                                        <p:tav tm="0">
                                          <p:val>
                                            <p:fltVal val="0"/>
                                          </p:val>
                                        </p:tav>
                                        <p:tav tm="100000">
                                          <p:val>
                                            <p:strVal val="#ppt_w"/>
                                          </p:val>
                                        </p:tav>
                                      </p:tavLst>
                                    </p:anim>
                                    <p:anim calcmode="lin" valueType="num">
                                      <p:cBhvr>
                                        <p:cTn id="157" dur="500" fill="hold"/>
                                        <p:tgtEl>
                                          <p:spTgt spid="41"/>
                                        </p:tgtEl>
                                        <p:attrNameLst>
                                          <p:attrName>ppt_h</p:attrName>
                                        </p:attrNameLst>
                                      </p:cBhvr>
                                      <p:tavLst>
                                        <p:tav tm="0">
                                          <p:val>
                                            <p:fltVal val="0"/>
                                          </p:val>
                                        </p:tav>
                                        <p:tav tm="100000">
                                          <p:val>
                                            <p:strVal val="#ppt_h"/>
                                          </p:val>
                                        </p:tav>
                                      </p:tavLst>
                                    </p:anim>
                                    <p:animEffect transition="in" filter="fade">
                                      <p:cBhvr>
                                        <p:cTn id="15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5" grpId="0" animBg="1"/>
      <p:bldP spid="17" grpId="0" animBg="1"/>
      <p:bldP spid="18" grpId="0" animBg="1"/>
      <p:bldP spid="19" grpId="0" animBg="1"/>
      <p:bldP spid="20" grpId="0" animBg="1"/>
      <p:bldP spid="23" grpId="0"/>
      <p:bldP spid="26" grpId="0"/>
      <p:bldP spid="27" grpId="0"/>
      <p:bldP spid="28" grpId="0"/>
      <p:bldP spid="3" grpId="0" animBg="1"/>
      <p:bldP spid="5" grpId="0" animBg="1"/>
      <p:bldP spid="6" grpId="0"/>
      <p:bldP spid="8" grpId="0" animBg="1"/>
      <p:bldP spid="10" grpId="0"/>
      <p:bldP spid="12" grpId="0"/>
      <p:bldP spid="13" grpId="0"/>
      <p:bldP spid="14" grpId="0"/>
      <p:bldP spid="21" grpId="0" animBg="1"/>
      <p:bldP spid="22" grpId="0" animBg="1"/>
      <p:bldP spid="32" grpId="0"/>
      <p:bldP spid="33" grpId="0" animBg="1"/>
      <p:bldP spid="34" grpId="0"/>
      <p:bldP spid="35" grpId="0" animBg="1"/>
      <p:bldP spid="36" grpId="0"/>
      <p:bldP spid="38" grpId="0" animBg="1"/>
      <p:bldP spid="39" grpId="0" animBg="1"/>
      <p:bldP spid="40" grpId="0" animBg="1"/>
      <p:bldP spid="41" grpId="0" animBg="1"/>
      <p:bldP spid="4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7005d458-45be-48ae-8140-d43da96dd17b}" enabled="0" method="" siteId="{7005d458-45be-48ae-8140-d43da96dd17b}" removed="1"/>
</clbl:labelList>
</file>

<file path=docProps/app.xml><?xml version="1.0" encoding="utf-8"?>
<Properties xmlns="http://schemas.openxmlformats.org/officeDocument/2006/extended-properties" xmlns:vt="http://schemas.openxmlformats.org/officeDocument/2006/docPropsVTypes">
  <TotalTime>0</TotalTime>
  <Words>4159</Words>
  <Application>Microsoft Macintosh PowerPoint</Application>
  <PresentationFormat>Widescreen</PresentationFormat>
  <Paragraphs>381</Paragraphs>
  <Slides>26</Slides>
  <Notes>22</Notes>
  <HiddenSlides>6</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Aptos</vt:lpstr>
      <vt:lpstr>Aptos Display</vt:lpstr>
      <vt:lpstr>Arial</vt:lpstr>
      <vt:lpstr>Cambria Math</vt:lpstr>
      <vt:lpstr>Times New Roman</vt:lpstr>
      <vt:lpstr>Wingdings</vt:lpstr>
      <vt:lpstr>Office Theme</vt:lpstr>
      <vt:lpstr>Differentiating Mini-Neptune and Terrestrial Atmospheres for HWO</vt:lpstr>
      <vt:lpstr>PowerPoint Presentation</vt:lpstr>
      <vt:lpstr>PowerPoint Presentation</vt:lpstr>
      <vt:lpstr>Quick Model Overview:</vt:lpstr>
      <vt:lpstr>Workflow &amp; Assumptions:</vt:lpstr>
      <vt:lpstr>Workflow &amp; Assumptions:</vt:lpstr>
      <vt:lpstr>Workflow &amp; Assumptions:</vt:lpstr>
      <vt:lpstr>Workflow &amp; Assumptions:</vt:lpstr>
      <vt:lpstr>Workflow &amp; Assumptions:</vt:lpstr>
      <vt:lpstr>Workflow &amp; Assumptions:</vt:lpstr>
      <vt:lpstr>Workflow &amp; Assumptions:</vt:lpstr>
      <vt:lpstr>Workflow &amp; Assumptions:</vt:lpstr>
      <vt:lpstr>Workflow &amp; Assumptions:</vt:lpstr>
      <vt:lpstr>All Mini Neptune Values Total Flux in LUVOIR HZ, Archean Earth </vt:lpstr>
      <vt:lpstr>All MiniNep Values Total Flux in LUVOIR HZ, Archean Earth </vt:lpstr>
      <vt:lpstr>What if we imposed a cloud? </vt:lpstr>
      <vt:lpstr>LUVOIR Mission: Search for Exo-Earths</vt:lpstr>
      <vt:lpstr>Comparing a single point to a wavelength bin: </vt:lpstr>
      <vt:lpstr>PowerPoint Presentation</vt:lpstr>
      <vt:lpstr>Acknowledgements &amp; References</vt:lpstr>
      <vt:lpstr>Backup Slides</vt:lpstr>
      <vt:lpstr>Results:  All MiniNep Inputs, Modern Earth</vt:lpstr>
      <vt:lpstr>All MiniNep Inputs, Archean Earth</vt:lpstr>
      <vt:lpstr>All MiniNep Inputs, Total Flux= 1x Solar, Modern Earth</vt:lpstr>
      <vt:lpstr>All MiniNep Inputs w/ Total Flux= 1x Solar, Archean Earth</vt:lpstr>
      <vt:lpstr>All MiniNep Values, Total Flux in LUVOIR HZ, Modern Earth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Pawelka, Elizabeth F. (ARC-STT)[Intern]</dc:creator>
  <cp:lastModifiedBy>Pawelka, Elizabeth F. (ARC-STT)[Intern]</cp:lastModifiedBy>
  <cp:revision>1</cp:revision>
  <dcterms:created xsi:type="dcterms:W3CDTF">2025-09-11T00:24:17Z</dcterms:created>
  <dcterms:modified xsi:type="dcterms:W3CDTF">2025-09-19T00:47:23Z</dcterms:modified>
</cp:coreProperties>
</file>